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9" r:id="rId6"/>
  </p:sldMasterIdLst>
  <p:notesMasterIdLst>
    <p:notesMasterId r:id="rId64"/>
  </p:notesMasterIdLst>
  <p:sldIdLst>
    <p:sldId id="771" r:id="rId7"/>
    <p:sldId id="851" r:id="rId8"/>
    <p:sldId id="852" r:id="rId9"/>
    <p:sldId id="743" r:id="rId10"/>
    <p:sldId id="742" r:id="rId11"/>
    <p:sldId id="776" r:id="rId12"/>
    <p:sldId id="853" r:id="rId13"/>
    <p:sldId id="788" r:id="rId14"/>
    <p:sldId id="828" r:id="rId15"/>
    <p:sldId id="887" r:id="rId16"/>
    <p:sldId id="889" r:id="rId17"/>
    <p:sldId id="890" r:id="rId18"/>
    <p:sldId id="891" r:id="rId19"/>
    <p:sldId id="892" r:id="rId20"/>
    <p:sldId id="893" r:id="rId21"/>
    <p:sldId id="888" r:id="rId22"/>
    <p:sldId id="894" r:id="rId23"/>
    <p:sldId id="895" r:id="rId24"/>
    <p:sldId id="896" r:id="rId25"/>
    <p:sldId id="897" r:id="rId26"/>
    <p:sldId id="841" r:id="rId27"/>
    <p:sldId id="901" r:id="rId28"/>
    <p:sldId id="903" r:id="rId29"/>
    <p:sldId id="904" r:id="rId30"/>
    <p:sldId id="905" r:id="rId31"/>
    <p:sldId id="906" r:id="rId32"/>
    <p:sldId id="907" r:id="rId33"/>
    <p:sldId id="920" r:id="rId34"/>
    <p:sldId id="921" r:id="rId35"/>
    <p:sldId id="910" r:id="rId36"/>
    <p:sldId id="838" r:id="rId37"/>
    <p:sldId id="839" r:id="rId38"/>
    <p:sldId id="840" r:id="rId39"/>
    <p:sldId id="872" r:id="rId40"/>
    <p:sldId id="815" r:id="rId41"/>
    <p:sldId id="898" r:id="rId42"/>
    <p:sldId id="870" r:id="rId43"/>
    <p:sldId id="899" r:id="rId44"/>
    <p:sldId id="884" r:id="rId45"/>
    <p:sldId id="900" r:id="rId46"/>
    <p:sldId id="796" r:id="rId47"/>
    <p:sldId id="801" r:id="rId48"/>
    <p:sldId id="885" r:id="rId49"/>
    <p:sldId id="802" r:id="rId50"/>
    <p:sldId id="803" r:id="rId51"/>
    <p:sldId id="913" r:id="rId52"/>
    <p:sldId id="914" r:id="rId53"/>
    <p:sldId id="915" r:id="rId54"/>
    <p:sldId id="916" r:id="rId55"/>
    <p:sldId id="917" r:id="rId56"/>
    <p:sldId id="918" r:id="rId57"/>
    <p:sldId id="919" r:id="rId58"/>
    <p:sldId id="843" r:id="rId59"/>
    <p:sldId id="912" r:id="rId60"/>
    <p:sldId id="818" r:id="rId61"/>
    <p:sldId id="886" r:id="rId62"/>
    <p:sldId id="820" r:id="rId63"/>
  </p:sldIdLst>
  <p:sldSz cx="12192000" cy="6858000"/>
  <p:notesSz cx="6858000" cy="9144000"/>
  <p:embeddedFontLst>
    <p:embeddedFont>
      <p:font typeface="楷体" panose="02010609060101010101" pitchFamily="49" charset="-122"/>
      <p:regular r:id="rId65"/>
    </p:embeddedFont>
    <p:embeddedFont>
      <p:font typeface="方正舒体" panose="02010601030101010101" pitchFamily="2" charset="-122"/>
      <p:regular r:id="rId66"/>
    </p:embeddedFon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微软雅黑" panose="020B0503020204020204" pitchFamily="34" charset="-122"/>
      <p:regular r:id="rId71"/>
      <p:bold r:id="rId72"/>
    </p:embeddedFont>
    <p:embeddedFont>
      <p:font typeface="幼圆" panose="02010509060101010101" pitchFamily="49" charset="-122"/>
      <p:regular r:id="rId73"/>
    </p:embeddedFont>
    <p:embeddedFont>
      <p:font typeface="Segoe UI Emoji" panose="020B0502040204020203" pitchFamily="34" charset="0"/>
      <p:regular r:id="rId74"/>
    </p:embeddedFont>
    <p:embeddedFont>
      <p:font typeface="华文新魏" panose="02010800040101010101" pitchFamily="2" charset="-122"/>
      <p:regular r:id="rId75"/>
    </p:embeddedFont>
    <p:embeddedFont>
      <p:font typeface="等线" panose="02010600030101010101" charset="-122"/>
      <p:regular r:id="rId76"/>
      <p:bold r:id="rId77"/>
    </p:embeddedFont>
    <p:embeddedFont>
      <p:font typeface="SimSun-ExtB" panose="02010609060101010101" pitchFamily="49" charset="-122"/>
      <p:regular r:id="rId78"/>
    </p:embeddedFont>
    <p:embeddedFont>
      <p:font typeface="Calibri Light" panose="020F0302020204030204" pitchFamily="34" charset="0"/>
      <p:regular r:id="rId79"/>
      <p:italic r:id="rId80"/>
    </p:embeddedFont>
    <p:embeddedFont>
      <p:font typeface="华文细黑" panose="02010600040101010101" pitchFamily="2" charset="-122"/>
      <p:regular r:id="rId81"/>
    </p:embeddedFont>
    <p:embeddedFont>
      <p:font typeface="Bradley Hand ITC" panose="03070402050302030203" pitchFamily="66" charset="0"/>
      <p:regular r:id="rId82"/>
    </p:embeddedFont>
    <p:embeddedFont>
      <p:font typeface="华文楷体" panose="02010600040101010101" pitchFamily="2" charset="-122"/>
      <p:regular r:id="rId83"/>
    </p:embeddedFont>
  </p:embeddedFontLst>
  <p:custDataLst>
    <p:tags r:id="rId8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 userDrawn="1">
          <p15:clr>
            <a:srgbClr val="A4A3A4"/>
          </p15:clr>
        </p15:guide>
        <p15:guide id="2" pos="3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7030A0"/>
    <a:srgbClr val="CCCCFF"/>
    <a:srgbClr val="9900FF"/>
    <a:srgbClr val="9933FF"/>
    <a:srgbClr val="CC00CC"/>
    <a:srgbClr val="FF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45" autoAdjust="0"/>
    <p:restoredTop sz="87570" autoAdjust="0"/>
  </p:normalViewPr>
  <p:slideViewPr>
    <p:cSldViewPr snapToGrid="0" snapToObjects="1" showGuides="1">
      <p:cViewPr varScale="1">
        <p:scale>
          <a:sx n="78" d="100"/>
          <a:sy n="78" d="100"/>
        </p:scale>
        <p:origin x="667" y="72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3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font" Target="fonts/font4.fntdata"/><Relationship Id="rId76" Type="http://schemas.openxmlformats.org/officeDocument/2006/relationships/font" Target="fonts/font12.fntdata"/><Relationship Id="rId84" Type="http://schemas.openxmlformats.org/officeDocument/2006/relationships/tags" Target="tags/tag1.xml"/><Relationship Id="rId7" Type="http://schemas.openxmlformats.org/officeDocument/2006/relationships/slide" Target="slides/slide1.xml"/><Relationship Id="rId71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2.fntdata"/><Relationship Id="rId74" Type="http://schemas.openxmlformats.org/officeDocument/2006/relationships/font" Target="fonts/font10.fntdata"/><Relationship Id="rId79" Type="http://schemas.openxmlformats.org/officeDocument/2006/relationships/font" Target="fonts/font15.fntdata"/><Relationship Id="rId8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font" Target="fonts/font18.fntdata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77" Type="http://schemas.openxmlformats.org/officeDocument/2006/relationships/font" Target="fonts/font13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8.fntdata"/><Relationship Id="rId80" Type="http://schemas.openxmlformats.org/officeDocument/2006/relationships/font" Target="fonts/font16.fntdata"/><Relationship Id="rId85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font" Target="fonts/font3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83" Type="http://schemas.openxmlformats.org/officeDocument/2006/relationships/font" Target="fonts/font19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font" Target="fonts/font14.fntdata"/><Relationship Id="rId81" Type="http://schemas.openxmlformats.org/officeDocument/2006/relationships/font" Target="fonts/font17.fntdata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EC0F4DA0-F9BD-40D2-BD45-F405BB392B15}" type="datetimeFigureOut">
              <a:rPr lang="zh-CN" altLang="en-US"/>
              <a:t>2026-03-13</a:t>
            </a:fld>
            <a:endParaRPr lang="en-US" altLang="zh-CN"/>
          </a:p>
        </p:txBody>
      </p:sp>
      <p:sp>
        <p:nvSpPr>
          <p:cNvPr id="10240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86F4C7A-8E76-4388-8812-C8C9E031AA57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0377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F2E95206-6FD9-498D-B826-77D50B081AE0}" type="slidenum">
              <a:rPr lang="zh-CN" altLang="en-US" smtClean="0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61945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BC344EBB-8430-4685-A275-4961521FE6B9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7776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47535249-0B78-4B2C-BC82-4D547324ED3D}" type="slidenum">
              <a:rPr lang="zh-CN" altLang="en-US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1791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73360E53-FC23-49E7-A660-F953181DA089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1077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9A8C7C77-5D61-4E61-B863-9D768ACFEECC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9743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93AB17CD-8306-493E-9E8C-904348783684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72431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F206E225-84A3-4340-81F1-C3029A40B84F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2123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F8213AB9-882A-4D48-BD90-F079C7C71DFE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76510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98B09E-47C4-4370-975D-D43F11D96A30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4750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2A13DF27-B639-40EB-9493-B5719612D579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11819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6D68BB8-DFE5-4D01-A42B-1BE52443EC0A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5981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F489A1EF-25FA-4930-BE54-9537494935FC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61333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38828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27199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94748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88426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70832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71099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13856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68262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18154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5777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D65ABBFC-4342-4D31-883D-C20BCF947EBC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65163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171E0349-BC9F-4521-9469-04EC5914C975}" type="slidenum">
              <a:rPr lang="zh-CN" altLang="en-US" smtClean="0"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25856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6BC7C710-6253-4958-B29A-8B02B02375B8}" type="slidenum">
              <a:rPr lang="zh-CN" altLang="en-US" smtClean="0"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2081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D01AE7ED-6689-4832-A8CE-832ACDCEA418}" type="slidenum">
              <a:rPr lang="zh-CN" altLang="en-US" smtClean="0"/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41222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DE20F9A0-A8A6-44D9-9495-5E5EFE1506A2}" type="slidenum">
              <a:rPr lang="zh-CN" altLang="en-US" smtClean="0"/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36668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69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69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105E0088-BA75-4504-A7AC-33742E0D50AC}" type="slidenum">
              <a:rPr lang="zh-CN" altLang="en-US" smtClean="0"/>
              <a:t>56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9527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B25E17B3-F762-4353-A163-3A987C042E25}" type="slidenum">
              <a:rPr lang="zh-CN" altLang="en-US" smtClean="0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2642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DB81D2C1-BB5E-4FDE-B3BD-18D556E61F69}" type="slidenum">
              <a:rPr lang="zh-CN" altLang="en-US" smtClean="0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3213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64CA502C-814D-45AC-AFE3-862E9CDDFD17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7837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3A5BDDBE-2841-49C8-B906-0CC1D097B9C0}" type="slidenum">
              <a:rPr lang="zh-CN" altLang="en-US" smtClean="0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5889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4BF9FD24-27A7-4436-87F0-D516967D0AA2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753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D441B53C-D4F9-4589-9C5F-DFC84C63EC37}" type="slidenum">
              <a:rPr lang="zh-CN" altLang="en-US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2385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18306F1-A0F3-4DAB-8425-C8F715C5CE07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1CD12B4-BC39-4324-90EF-3802B452DF69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1ABE44F-C7D0-490A-A428-F29F84E48E37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2E0E5E5-B727-4CBC-9B6E-CFF8A5701C9C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30BE0B3-D9FA-436F-B4AE-29D79D29F8A6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1BC5BD2-E8FE-4A9F-85BF-A96060332F69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A21971A-DDB7-40B0-9E3C-F44F5779461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E944CA7-5F73-4536-ABB9-1436F8691D2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9DF540B-B4A4-47D7-8E24-9228399FEE7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603B196-35FA-40FD-8950-F6258C64CAF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EBE3548-9658-4135-939B-DA380883B24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6E05000-31F9-45D3-B8E2-A8F8292B6D4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AE89D53-A955-49B2-AF42-E04F4844B9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25D2BDF-B137-4771-992D-3BDD39AD9B5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C1AEFA-2F89-4699-990C-F6940242AB2A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17A773-DE13-480B-A68B-48452615AB94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22E489-354E-466B-B157-C61A8A1EABE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62D8E98-E3DA-4F51-B0DF-2D6BD1B6465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F2F2672-D2F9-41AA-AC81-860B320B487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437AA57-3473-40EA-9220-D4AC0F064D6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52C4950-EFD3-4AED-B738-0BCD9120539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2C79F5-87C4-4646-B79D-8A8A1A11CA6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88A41B4-C687-4E25-939C-030DCD2DA03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CEFABD0-7BBD-4AE9-9678-FFA8B3BCAC3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03BD55C-30DF-4095-9623-8D79F0ABBFF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92DE185-30C9-4C2B-A142-9AB8D1D0CD7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FBDBCD4-B7F0-46C2-8077-17106A533FE3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8FAA730-5462-4B19-B108-4A950436B799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9277757-1918-4FA3-B55C-67F4C2EA1D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5B37C1F-3832-4A95-A6A2-65C0923E7AF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2822561-73B7-4A94-9FFE-9A928C2B41B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E820FE-FED4-4487-B6ED-34E97CDC715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F81D1B4-E4D0-4DDF-8764-9624C257C23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41ACA74-33BA-4E98-9EC3-77C8A01D1A8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44CD000-4BCD-4F67-BC1F-405F565F31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63954AD-351F-4F03-9BAB-0B571C00814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3B65AD1-13E6-4C29-B6A5-1B710461C59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EC7BFD4-5B53-4C3F-9523-638CA09515CB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D5152FB-1F85-42EE-9602-F873052C57F3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92F83E5-5F30-46C5-AC9F-F28BBDC5686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1263F80-5726-4B87-BD7A-B48009E6170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2EA62EE-AEFF-4E28-B84C-EA7BB84B33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BDE520E-51DF-45E1-BCB6-06663534184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3AB969B-7E03-4C4B-B36A-250770DC7AF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A6E0CC2-BD66-46B5-B795-F0CCCD0ED328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E3B1FA9-D4EA-4159-9003-FBD9AB60BA10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524A66E-C46F-45C7-8835-A68A6ED07103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F51DB3E-A04C-4898-830E-84E1264C45FE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EBEC26B-9DBB-4E22-861E-65B4308AE181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D33018F-7A01-41F0-8CC5-50BCEC2AC18F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49592CD-4580-4178-A1B8-63092A205C18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1BAD303-FBED-471E-A9C2-141FD782BB3F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B800A84-93ED-4163-8A6C-75511C097377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763BD74-6FD3-4141-926B-54E40E88AC60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A8485EC-75E1-477B-B2CC-4C03AF60494C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F986E6-63BB-4BD9-9F64-E933659CC537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EB26B5C-7D61-4CA3-A2C6-6EE56B7FE8D8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19D1528-A181-49DA-8AAB-073FD9D0B4DE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87CF88F-916A-48B6-8266-A2A8D3DC3E1D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F4A17AD-D366-444E-A00A-A3C1FE487E31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EFE9859-C981-4D1B-A45D-BE75272B43E6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9E01D4B-042D-4416-A92B-6A316485E4F3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6DBDC94-3754-487E-B8A2-35BB5C7DB690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C614A7B-E201-4D96-9076-22477323535D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F460BC8-B98F-4227-8393-DE6301490EED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3E6CD23-8EAB-4B02-9516-81E4D9B07CDC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3EA6A21-03D8-4EBE-82B1-C3B856C59A66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F86AC38-2F49-4AF6-84EA-F067CBBF67DD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990EB25-F095-43B6-A44C-4826DE7E2200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50EAB5F-BBED-4A8A-8DF7-6B68112DDF48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4F187-105B-40EC-9159-0FA95D4D1C52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5AE32-CA77-4319-900A-F65ED97B9031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48710-D1E0-4A72-993F-B9489A8087BC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8D4BF-C246-4C21-99FC-BF24F961DC38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11443-E06F-4B96-BB91-D49331319A33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7BF60-319D-4441-AFC2-C7687E94B1AA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503AE7D-3AFB-473F-A3C1-173BA20DD24B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F055FD5-A5EA-45F1-B7D0-859C12993132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56859-D415-4702-9EEE-24B04FFDEFE7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2CC8D-CA03-4850-8AEB-C4F1A5C80715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A91B-D76F-4697-B095-87597828DB6F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9B45B-FC09-4AA8-A501-3086C585710B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E3694-B7FA-4E6F-A571-62AD0BEA88C1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66453-1FA1-4DF3-9270-FCA9F8E68A7D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C24D9-5F8B-4D18-886D-3342FF8546ED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AD80C-F640-478F-BD18-CA9798222475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E0939-A1B5-41DF-B451-FEB033D4A98F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EBFC0-915C-4F78-86A1-23FF3858E799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7DBBB-DA62-45CE-99D4-1802F7C137C9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D0776-A486-4EB9-96CE-BD16C67C4B1E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53D61-65D9-4EB6-8102-EB293DB2DD27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685EB-4DB3-4A3C-991E-6AF82BE7610B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E432F-8C60-46F5-82C3-4E98E91A128C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4A19D-E754-4CC4-BFF0-3E4E58E64DA9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226203E-982E-4282-8FB4-9B44DD932EB7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6F4B73E-E0AF-414D-8F7D-24AC808ADA0F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6DC0BB9-5BAB-4D20-8D08-DBDE58590BA6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2D379D0-5051-4125-87EE-73BC9AA508A6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1F50241-10B9-4DC3-9BEC-7B1A23621C9E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B597883-3903-4E7E-92D3-A72F1F9C184A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/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>
            <a:fillRect/>
          </a:stretch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/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/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/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/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/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/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/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/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/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/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/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/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/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/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/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/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/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/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/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/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anose="020B0604020202020204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66883D1-9409-44DA-B348-2CE9B6CBFB0A}" type="datetime1">
              <a:rPr lang="zh-CN" altLang="en-US"/>
              <a:t>2026-03-13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7D857C8-AE45-4AE1-94C9-2A2542CC0D92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A8D6E93-1FC9-4DFD-A15A-D2E0005A366A}" type="datetime1">
              <a:rPr lang="zh-CN" altLang="en-US"/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931F05-F53B-4F4E-A101-0F1C4DC849F7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openxmlformats.org/officeDocument/2006/relationships/notesSlide" Target="../notesSlides/notesSlide20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slideLayout" Target="../slideLayouts/slideLayout6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26" Type="http://schemas.openxmlformats.org/officeDocument/2006/relationships/notesSlide" Target="../notesSlides/notesSlide29.xml"/><Relationship Id="rId3" Type="http://schemas.openxmlformats.org/officeDocument/2006/relationships/tags" Target="../tags/tag36.xml"/><Relationship Id="rId21" Type="http://schemas.openxmlformats.org/officeDocument/2006/relationships/tags" Target="../tags/tag54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5" Type="http://schemas.openxmlformats.org/officeDocument/2006/relationships/slideLayout" Target="../slideLayouts/slideLayout63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tags" Target="../tags/tag53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24" Type="http://schemas.openxmlformats.org/officeDocument/2006/relationships/tags" Target="../tags/tag57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tags" Target="../tags/tag56.xml"/><Relationship Id="rId10" Type="http://schemas.openxmlformats.org/officeDocument/2006/relationships/tags" Target="../tags/tag43.xml"/><Relationship Id="rId19" Type="http://schemas.openxmlformats.org/officeDocument/2006/relationships/tags" Target="../tags/tag5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tags" Target="../tags/tag5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en-US" altLang="zh-CN" sz="40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你儿子在哪儿工作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1306513"/>
            <a:ext cx="6142037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3587750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</a:t>
            </a:r>
          </a:p>
        </p:txBody>
      </p:sp>
      <p:cxnSp>
        <p:nvCxnSpPr>
          <p:cNvPr id="7270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2709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2710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小</a:t>
            </a:r>
          </a:p>
        </p:txBody>
      </p:sp>
      <p:sp>
        <p:nvSpPr>
          <p:cNvPr id="72711" name="文本框 107"/>
          <p:cNvSpPr>
            <a:spLocks noChangeArrowheads="1"/>
          </p:cNvSpPr>
          <p:nvPr/>
        </p:nvSpPr>
        <p:spPr bwMode="auto">
          <a:xfrm>
            <a:off x="2097088" y="307181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椅子</a:t>
            </a:r>
          </a:p>
        </p:txBody>
      </p:sp>
      <p:sp>
        <p:nvSpPr>
          <p:cNvPr id="72712" name="文本框 110"/>
          <p:cNvSpPr>
            <a:spLocks noChangeArrowheads="1"/>
          </p:cNvSpPr>
          <p:nvPr/>
        </p:nvSpPr>
        <p:spPr bwMode="auto">
          <a:xfrm>
            <a:off x="2108200" y="47704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工作</a:t>
            </a:r>
          </a:p>
        </p:txBody>
      </p:sp>
      <p:sp>
        <p:nvSpPr>
          <p:cNvPr id="72713" name="文本框 88"/>
          <p:cNvSpPr>
            <a:spLocks noChangeArrowheads="1"/>
          </p:cNvSpPr>
          <p:nvPr/>
        </p:nvSpPr>
        <p:spPr bwMode="auto">
          <a:xfrm>
            <a:off x="209550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那儿</a:t>
            </a:r>
          </a:p>
        </p:txBody>
      </p:sp>
      <p:sp>
        <p:nvSpPr>
          <p:cNvPr id="72714" name="文本框 107"/>
          <p:cNvSpPr>
            <a:spLocks noChangeArrowheads="1"/>
          </p:cNvSpPr>
          <p:nvPr/>
        </p:nvSpPr>
        <p:spPr bwMode="auto">
          <a:xfrm>
            <a:off x="2066925" y="3897313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下面</a:t>
            </a:r>
          </a:p>
        </p:txBody>
      </p:sp>
      <p:grpSp>
        <p:nvGrpSpPr>
          <p:cNvPr id="72715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5119688" y="142081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小商店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6681788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小杯子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8213725" y="14224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小猫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17" grpId="0"/>
      <p:bldP spid="45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2220913"/>
            <a:ext cx="2500312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3731" name="文本框 152"/>
          <p:cNvSpPr>
            <a:spLocks noChangeArrowheads="1"/>
          </p:cNvSpPr>
          <p:nvPr/>
        </p:nvSpPr>
        <p:spPr bwMode="auto">
          <a:xfrm>
            <a:off x="3587750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</a:t>
            </a:r>
          </a:p>
        </p:txBody>
      </p:sp>
      <p:cxnSp>
        <p:nvCxnSpPr>
          <p:cNvPr id="7373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3733" name="圆角矩形 32"/>
          <p:cNvSpPr>
            <a:spLocks noChangeArrowheads="1"/>
          </p:cNvSpPr>
          <p:nvPr/>
        </p:nvSpPr>
        <p:spPr bwMode="auto">
          <a:xfrm>
            <a:off x="1866900" y="22209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3734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小</a:t>
            </a:r>
          </a:p>
        </p:txBody>
      </p:sp>
      <p:sp>
        <p:nvSpPr>
          <p:cNvPr id="73735" name="文本框 107"/>
          <p:cNvSpPr>
            <a:spLocks noChangeArrowheads="1"/>
          </p:cNvSpPr>
          <p:nvPr/>
        </p:nvSpPr>
        <p:spPr bwMode="auto">
          <a:xfrm>
            <a:off x="2097088" y="307181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椅子</a:t>
            </a:r>
          </a:p>
        </p:txBody>
      </p:sp>
      <p:sp>
        <p:nvSpPr>
          <p:cNvPr id="73736" name="文本框 110"/>
          <p:cNvSpPr>
            <a:spLocks noChangeArrowheads="1"/>
          </p:cNvSpPr>
          <p:nvPr/>
        </p:nvSpPr>
        <p:spPr bwMode="auto">
          <a:xfrm>
            <a:off x="2108200" y="47704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工作</a:t>
            </a:r>
          </a:p>
        </p:txBody>
      </p:sp>
      <p:sp>
        <p:nvSpPr>
          <p:cNvPr id="73737" name="文本框 88"/>
          <p:cNvSpPr>
            <a:spLocks noChangeArrowheads="1"/>
          </p:cNvSpPr>
          <p:nvPr/>
        </p:nvSpPr>
        <p:spPr bwMode="auto">
          <a:xfrm>
            <a:off x="209550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那儿</a:t>
            </a:r>
          </a:p>
        </p:txBody>
      </p:sp>
      <p:sp>
        <p:nvSpPr>
          <p:cNvPr id="73738" name="文本框 107"/>
          <p:cNvSpPr>
            <a:spLocks noChangeArrowheads="1"/>
          </p:cNvSpPr>
          <p:nvPr/>
        </p:nvSpPr>
        <p:spPr bwMode="auto">
          <a:xfrm>
            <a:off x="2066925" y="3897313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下面</a:t>
            </a:r>
          </a:p>
        </p:txBody>
      </p:sp>
      <p:grpSp>
        <p:nvGrpSpPr>
          <p:cNvPr id="73739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740" name="文本框 152"/>
          <p:cNvSpPr>
            <a:spLocks noChangeArrowheads="1"/>
          </p:cNvSpPr>
          <p:nvPr/>
        </p:nvSpPr>
        <p:spPr bwMode="auto">
          <a:xfrm>
            <a:off x="5119688" y="142081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小商店</a:t>
            </a:r>
          </a:p>
        </p:txBody>
      </p:sp>
      <p:sp>
        <p:nvSpPr>
          <p:cNvPr id="73741" name="文本框 152"/>
          <p:cNvSpPr>
            <a:spLocks noChangeArrowheads="1"/>
          </p:cNvSpPr>
          <p:nvPr/>
        </p:nvSpPr>
        <p:spPr bwMode="auto">
          <a:xfrm>
            <a:off x="6681788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小杯子</a:t>
            </a:r>
          </a:p>
        </p:txBody>
      </p:sp>
      <p:sp>
        <p:nvSpPr>
          <p:cNvPr id="73742" name="文本框 152"/>
          <p:cNvSpPr>
            <a:spLocks noChangeArrowheads="1"/>
          </p:cNvSpPr>
          <p:nvPr/>
        </p:nvSpPr>
        <p:spPr bwMode="auto">
          <a:xfrm>
            <a:off x="8213725" y="14224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小猫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709988" y="231933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这儿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4722813" y="233521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那儿</a:t>
            </a:r>
          </a:p>
        </p:txBody>
      </p:sp>
      <p:cxnSp>
        <p:nvCxnSpPr>
          <p:cNvPr id="27" name="直接箭头连接符 26"/>
          <p:cNvCxnSpPr/>
          <p:nvPr/>
        </p:nvCxnSpPr>
        <p:spPr bwMode="auto">
          <a:xfrm>
            <a:off x="3413125" y="25463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 bwMode="auto">
          <a:xfrm>
            <a:off x="4452938" y="2544763"/>
            <a:ext cx="334962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20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3059113"/>
            <a:ext cx="1935162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4755" name="文本框 152"/>
          <p:cNvSpPr>
            <a:spLocks noChangeArrowheads="1"/>
          </p:cNvSpPr>
          <p:nvPr/>
        </p:nvSpPr>
        <p:spPr bwMode="auto">
          <a:xfrm>
            <a:off x="3587750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</a:t>
            </a:r>
          </a:p>
        </p:txBody>
      </p:sp>
      <p:cxnSp>
        <p:nvCxnSpPr>
          <p:cNvPr id="7475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4757" name="圆角矩形 32"/>
          <p:cNvSpPr>
            <a:spLocks noChangeArrowheads="1"/>
          </p:cNvSpPr>
          <p:nvPr/>
        </p:nvSpPr>
        <p:spPr bwMode="auto">
          <a:xfrm>
            <a:off x="1866900" y="30591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4758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小</a:t>
            </a:r>
          </a:p>
        </p:txBody>
      </p:sp>
      <p:sp>
        <p:nvSpPr>
          <p:cNvPr id="74759" name="文本框 107"/>
          <p:cNvSpPr>
            <a:spLocks noChangeArrowheads="1"/>
          </p:cNvSpPr>
          <p:nvPr/>
        </p:nvSpPr>
        <p:spPr bwMode="auto">
          <a:xfrm>
            <a:off x="2097088" y="307181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椅子</a:t>
            </a:r>
          </a:p>
        </p:txBody>
      </p:sp>
      <p:sp>
        <p:nvSpPr>
          <p:cNvPr id="74760" name="文本框 110"/>
          <p:cNvSpPr>
            <a:spLocks noChangeArrowheads="1"/>
          </p:cNvSpPr>
          <p:nvPr/>
        </p:nvSpPr>
        <p:spPr bwMode="auto">
          <a:xfrm>
            <a:off x="2108200" y="47704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工作</a:t>
            </a:r>
          </a:p>
        </p:txBody>
      </p:sp>
      <p:sp>
        <p:nvSpPr>
          <p:cNvPr id="74761" name="文本框 88"/>
          <p:cNvSpPr>
            <a:spLocks noChangeArrowheads="1"/>
          </p:cNvSpPr>
          <p:nvPr/>
        </p:nvSpPr>
        <p:spPr bwMode="auto">
          <a:xfrm>
            <a:off x="209550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那儿</a:t>
            </a:r>
          </a:p>
        </p:txBody>
      </p:sp>
      <p:sp>
        <p:nvSpPr>
          <p:cNvPr id="74762" name="文本框 107"/>
          <p:cNvSpPr>
            <a:spLocks noChangeArrowheads="1"/>
          </p:cNvSpPr>
          <p:nvPr/>
        </p:nvSpPr>
        <p:spPr bwMode="auto">
          <a:xfrm>
            <a:off x="2066925" y="3897313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下面</a:t>
            </a:r>
          </a:p>
        </p:txBody>
      </p:sp>
      <p:grpSp>
        <p:nvGrpSpPr>
          <p:cNvPr id="74763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764" name="文本框 152"/>
          <p:cNvSpPr>
            <a:spLocks noChangeArrowheads="1"/>
          </p:cNvSpPr>
          <p:nvPr/>
        </p:nvSpPr>
        <p:spPr bwMode="auto">
          <a:xfrm>
            <a:off x="5119688" y="142081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小商店</a:t>
            </a:r>
          </a:p>
        </p:txBody>
      </p:sp>
      <p:sp>
        <p:nvSpPr>
          <p:cNvPr id="74765" name="文本框 152"/>
          <p:cNvSpPr>
            <a:spLocks noChangeArrowheads="1"/>
          </p:cNvSpPr>
          <p:nvPr/>
        </p:nvSpPr>
        <p:spPr bwMode="auto">
          <a:xfrm>
            <a:off x="6681788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小杯子</a:t>
            </a:r>
          </a:p>
        </p:txBody>
      </p:sp>
      <p:sp>
        <p:nvSpPr>
          <p:cNvPr id="74766" name="文本框 152"/>
          <p:cNvSpPr>
            <a:spLocks noChangeArrowheads="1"/>
          </p:cNvSpPr>
          <p:nvPr/>
        </p:nvSpPr>
        <p:spPr bwMode="auto">
          <a:xfrm>
            <a:off x="8213725" y="14224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小猫</a:t>
            </a:r>
          </a:p>
        </p:txBody>
      </p:sp>
      <p:sp>
        <p:nvSpPr>
          <p:cNvPr id="74767" name="文本框 152"/>
          <p:cNvSpPr>
            <a:spLocks noChangeArrowheads="1"/>
          </p:cNvSpPr>
          <p:nvPr/>
        </p:nvSpPr>
        <p:spPr bwMode="auto">
          <a:xfrm>
            <a:off x="3709988" y="231933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这儿</a:t>
            </a:r>
          </a:p>
        </p:txBody>
      </p:sp>
      <p:sp>
        <p:nvSpPr>
          <p:cNvPr id="74768" name="文本框 152"/>
          <p:cNvSpPr>
            <a:spLocks noChangeArrowheads="1"/>
          </p:cNvSpPr>
          <p:nvPr/>
        </p:nvSpPr>
        <p:spPr bwMode="auto">
          <a:xfrm>
            <a:off x="4722813" y="233521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那儿</a:t>
            </a:r>
          </a:p>
        </p:txBody>
      </p:sp>
      <p:cxnSp>
        <p:nvCxnSpPr>
          <p:cNvPr id="27" name="直接箭头连接符 26"/>
          <p:cNvCxnSpPr/>
          <p:nvPr/>
        </p:nvCxnSpPr>
        <p:spPr bwMode="auto">
          <a:xfrm>
            <a:off x="3413125" y="25463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 bwMode="auto">
          <a:xfrm>
            <a:off x="4452938" y="2544763"/>
            <a:ext cx="334962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3587750" y="3135313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一把椅子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3897313"/>
            <a:ext cx="3298825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5779" name="文本框 152"/>
          <p:cNvSpPr>
            <a:spLocks noChangeArrowheads="1"/>
          </p:cNvSpPr>
          <p:nvPr/>
        </p:nvSpPr>
        <p:spPr bwMode="auto">
          <a:xfrm>
            <a:off x="3587750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</a:t>
            </a:r>
          </a:p>
        </p:txBody>
      </p:sp>
      <p:cxnSp>
        <p:nvCxnSpPr>
          <p:cNvPr id="7578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5781" name="圆角矩形 32"/>
          <p:cNvSpPr>
            <a:spLocks noChangeArrowheads="1"/>
          </p:cNvSpPr>
          <p:nvPr/>
        </p:nvSpPr>
        <p:spPr bwMode="auto">
          <a:xfrm>
            <a:off x="1866900" y="38973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5782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小</a:t>
            </a:r>
          </a:p>
        </p:txBody>
      </p:sp>
      <p:sp>
        <p:nvSpPr>
          <p:cNvPr id="75783" name="文本框 107"/>
          <p:cNvSpPr>
            <a:spLocks noChangeArrowheads="1"/>
          </p:cNvSpPr>
          <p:nvPr/>
        </p:nvSpPr>
        <p:spPr bwMode="auto">
          <a:xfrm>
            <a:off x="2097088" y="307181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椅子</a:t>
            </a:r>
          </a:p>
        </p:txBody>
      </p:sp>
      <p:sp>
        <p:nvSpPr>
          <p:cNvPr id="75784" name="文本框 110"/>
          <p:cNvSpPr>
            <a:spLocks noChangeArrowheads="1"/>
          </p:cNvSpPr>
          <p:nvPr/>
        </p:nvSpPr>
        <p:spPr bwMode="auto">
          <a:xfrm>
            <a:off x="2108200" y="47704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工作</a:t>
            </a:r>
          </a:p>
        </p:txBody>
      </p:sp>
      <p:sp>
        <p:nvSpPr>
          <p:cNvPr id="75785" name="文本框 88"/>
          <p:cNvSpPr>
            <a:spLocks noChangeArrowheads="1"/>
          </p:cNvSpPr>
          <p:nvPr/>
        </p:nvSpPr>
        <p:spPr bwMode="auto">
          <a:xfrm>
            <a:off x="209550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那儿</a:t>
            </a:r>
          </a:p>
        </p:txBody>
      </p:sp>
      <p:sp>
        <p:nvSpPr>
          <p:cNvPr id="75786" name="文本框 107"/>
          <p:cNvSpPr>
            <a:spLocks noChangeArrowheads="1"/>
          </p:cNvSpPr>
          <p:nvPr/>
        </p:nvSpPr>
        <p:spPr bwMode="auto">
          <a:xfrm>
            <a:off x="2066925" y="3897313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下面</a:t>
            </a:r>
          </a:p>
        </p:txBody>
      </p:sp>
      <p:grpSp>
        <p:nvGrpSpPr>
          <p:cNvPr id="75787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788" name="文本框 152"/>
          <p:cNvSpPr>
            <a:spLocks noChangeArrowheads="1"/>
          </p:cNvSpPr>
          <p:nvPr/>
        </p:nvSpPr>
        <p:spPr bwMode="auto">
          <a:xfrm>
            <a:off x="5119688" y="142081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小商店</a:t>
            </a:r>
          </a:p>
        </p:txBody>
      </p:sp>
      <p:sp>
        <p:nvSpPr>
          <p:cNvPr id="75789" name="文本框 152"/>
          <p:cNvSpPr>
            <a:spLocks noChangeArrowheads="1"/>
          </p:cNvSpPr>
          <p:nvPr/>
        </p:nvSpPr>
        <p:spPr bwMode="auto">
          <a:xfrm>
            <a:off x="6681788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小杯子</a:t>
            </a:r>
          </a:p>
        </p:txBody>
      </p:sp>
      <p:sp>
        <p:nvSpPr>
          <p:cNvPr id="75790" name="文本框 152"/>
          <p:cNvSpPr>
            <a:spLocks noChangeArrowheads="1"/>
          </p:cNvSpPr>
          <p:nvPr/>
        </p:nvSpPr>
        <p:spPr bwMode="auto">
          <a:xfrm>
            <a:off x="8213725" y="14224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小猫</a:t>
            </a:r>
          </a:p>
        </p:txBody>
      </p:sp>
      <p:sp>
        <p:nvSpPr>
          <p:cNvPr id="75791" name="文本框 152"/>
          <p:cNvSpPr>
            <a:spLocks noChangeArrowheads="1"/>
          </p:cNvSpPr>
          <p:nvPr/>
        </p:nvSpPr>
        <p:spPr bwMode="auto">
          <a:xfrm>
            <a:off x="3709988" y="231933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这儿</a:t>
            </a:r>
          </a:p>
        </p:txBody>
      </p:sp>
      <p:sp>
        <p:nvSpPr>
          <p:cNvPr id="75792" name="文本框 152"/>
          <p:cNvSpPr>
            <a:spLocks noChangeArrowheads="1"/>
          </p:cNvSpPr>
          <p:nvPr/>
        </p:nvSpPr>
        <p:spPr bwMode="auto">
          <a:xfrm>
            <a:off x="4722813" y="233521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那儿</a:t>
            </a:r>
          </a:p>
        </p:txBody>
      </p:sp>
      <p:cxnSp>
        <p:nvCxnSpPr>
          <p:cNvPr id="27" name="直接箭头连接符 26"/>
          <p:cNvCxnSpPr/>
          <p:nvPr/>
        </p:nvCxnSpPr>
        <p:spPr bwMode="auto">
          <a:xfrm>
            <a:off x="3413125" y="25463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 bwMode="auto">
          <a:xfrm>
            <a:off x="4452938" y="2544763"/>
            <a:ext cx="334962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795" name="文本框 152"/>
          <p:cNvSpPr>
            <a:spLocks noChangeArrowheads="1"/>
          </p:cNvSpPr>
          <p:nvPr/>
        </p:nvSpPr>
        <p:spPr bwMode="auto">
          <a:xfrm>
            <a:off x="3587750" y="3135313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一把椅子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3587750" y="4000500"/>
            <a:ext cx="1416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椅子下面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5119688" y="401796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书下面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24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4765675"/>
            <a:ext cx="8201025" cy="116522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6803" name="文本框 152"/>
          <p:cNvSpPr>
            <a:spLocks noChangeArrowheads="1"/>
          </p:cNvSpPr>
          <p:nvPr/>
        </p:nvSpPr>
        <p:spPr bwMode="auto">
          <a:xfrm>
            <a:off x="3587750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</a:t>
            </a:r>
          </a:p>
        </p:txBody>
      </p:sp>
      <p:cxnSp>
        <p:nvCxnSpPr>
          <p:cNvPr id="7680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6805" name="圆角矩形 32"/>
          <p:cNvSpPr>
            <a:spLocks noChangeArrowheads="1"/>
          </p:cNvSpPr>
          <p:nvPr/>
        </p:nvSpPr>
        <p:spPr bwMode="auto">
          <a:xfrm>
            <a:off x="1866900" y="47656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6806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小</a:t>
            </a:r>
          </a:p>
        </p:txBody>
      </p:sp>
      <p:sp>
        <p:nvSpPr>
          <p:cNvPr id="76807" name="文本框 107"/>
          <p:cNvSpPr>
            <a:spLocks noChangeArrowheads="1"/>
          </p:cNvSpPr>
          <p:nvPr/>
        </p:nvSpPr>
        <p:spPr bwMode="auto">
          <a:xfrm>
            <a:off x="2097088" y="307181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椅子</a:t>
            </a:r>
          </a:p>
        </p:txBody>
      </p:sp>
      <p:sp>
        <p:nvSpPr>
          <p:cNvPr id="76808" name="文本框 110"/>
          <p:cNvSpPr>
            <a:spLocks noChangeArrowheads="1"/>
          </p:cNvSpPr>
          <p:nvPr/>
        </p:nvSpPr>
        <p:spPr bwMode="auto">
          <a:xfrm>
            <a:off x="2108200" y="47704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工作</a:t>
            </a:r>
          </a:p>
        </p:txBody>
      </p:sp>
      <p:sp>
        <p:nvSpPr>
          <p:cNvPr id="76809" name="文本框 88"/>
          <p:cNvSpPr>
            <a:spLocks noChangeArrowheads="1"/>
          </p:cNvSpPr>
          <p:nvPr/>
        </p:nvSpPr>
        <p:spPr bwMode="auto">
          <a:xfrm>
            <a:off x="209550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那儿</a:t>
            </a:r>
          </a:p>
        </p:txBody>
      </p:sp>
      <p:sp>
        <p:nvSpPr>
          <p:cNvPr id="76810" name="文本框 107"/>
          <p:cNvSpPr>
            <a:spLocks noChangeArrowheads="1"/>
          </p:cNvSpPr>
          <p:nvPr/>
        </p:nvSpPr>
        <p:spPr bwMode="auto">
          <a:xfrm>
            <a:off x="2066925" y="3897313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下面</a:t>
            </a:r>
          </a:p>
        </p:txBody>
      </p:sp>
      <p:grpSp>
        <p:nvGrpSpPr>
          <p:cNvPr id="76811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812" name="文本框 152"/>
          <p:cNvSpPr>
            <a:spLocks noChangeArrowheads="1"/>
          </p:cNvSpPr>
          <p:nvPr/>
        </p:nvSpPr>
        <p:spPr bwMode="auto">
          <a:xfrm>
            <a:off x="5119688" y="142081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小商店</a:t>
            </a:r>
          </a:p>
        </p:txBody>
      </p:sp>
      <p:sp>
        <p:nvSpPr>
          <p:cNvPr id="76813" name="文本框 152"/>
          <p:cNvSpPr>
            <a:spLocks noChangeArrowheads="1"/>
          </p:cNvSpPr>
          <p:nvPr/>
        </p:nvSpPr>
        <p:spPr bwMode="auto">
          <a:xfrm>
            <a:off x="6681788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小杯子</a:t>
            </a:r>
          </a:p>
        </p:txBody>
      </p:sp>
      <p:sp>
        <p:nvSpPr>
          <p:cNvPr id="76814" name="文本框 152"/>
          <p:cNvSpPr>
            <a:spLocks noChangeArrowheads="1"/>
          </p:cNvSpPr>
          <p:nvPr/>
        </p:nvSpPr>
        <p:spPr bwMode="auto">
          <a:xfrm>
            <a:off x="8213725" y="14224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小猫</a:t>
            </a:r>
          </a:p>
        </p:txBody>
      </p:sp>
      <p:sp>
        <p:nvSpPr>
          <p:cNvPr id="76815" name="文本框 152"/>
          <p:cNvSpPr>
            <a:spLocks noChangeArrowheads="1"/>
          </p:cNvSpPr>
          <p:nvPr/>
        </p:nvSpPr>
        <p:spPr bwMode="auto">
          <a:xfrm>
            <a:off x="3709988" y="231933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这儿</a:t>
            </a:r>
          </a:p>
        </p:txBody>
      </p:sp>
      <p:sp>
        <p:nvSpPr>
          <p:cNvPr id="76816" name="文本框 152"/>
          <p:cNvSpPr>
            <a:spLocks noChangeArrowheads="1"/>
          </p:cNvSpPr>
          <p:nvPr/>
        </p:nvSpPr>
        <p:spPr bwMode="auto">
          <a:xfrm>
            <a:off x="4722813" y="233521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那儿</a:t>
            </a:r>
          </a:p>
        </p:txBody>
      </p:sp>
      <p:cxnSp>
        <p:nvCxnSpPr>
          <p:cNvPr id="27" name="直接箭头连接符 26"/>
          <p:cNvCxnSpPr/>
          <p:nvPr/>
        </p:nvCxnSpPr>
        <p:spPr bwMode="auto">
          <a:xfrm>
            <a:off x="3413125" y="25463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 bwMode="auto">
          <a:xfrm>
            <a:off x="4452938" y="2544763"/>
            <a:ext cx="334962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819" name="文本框 152"/>
          <p:cNvSpPr>
            <a:spLocks noChangeArrowheads="1"/>
          </p:cNvSpPr>
          <p:nvPr/>
        </p:nvSpPr>
        <p:spPr bwMode="auto">
          <a:xfrm>
            <a:off x="3587750" y="3135313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一把椅子</a:t>
            </a:r>
          </a:p>
        </p:txBody>
      </p:sp>
      <p:sp>
        <p:nvSpPr>
          <p:cNvPr id="76820" name="文本框 152"/>
          <p:cNvSpPr>
            <a:spLocks noChangeArrowheads="1"/>
          </p:cNvSpPr>
          <p:nvPr/>
        </p:nvSpPr>
        <p:spPr bwMode="auto">
          <a:xfrm>
            <a:off x="3587750" y="4000500"/>
            <a:ext cx="1416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椅子下面</a:t>
            </a:r>
          </a:p>
        </p:txBody>
      </p:sp>
      <p:sp>
        <p:nvSpPr>
          <p:cNvPr id="76821" name="文本框 152"/>
          <p:cNvSpPr>
            <a:spLocks noChangeArrowheads="1"/>
          </p:cNvSpPr>
          <p:nvPr/>
        </p:nvSpPr>
        <p:spPr bwMode="auto">
          <a:xfrm>
            <a:off x="5119688" y="401796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书下面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3587750" y="4835525"/>
            <a:ext cx="1416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你的工作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5119688" y="4851400"/>
            <a:ext cx="1416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我的工作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5149850" y="5438775"/>
            <a:ext cx="50260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你妈妈工作吗？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我妈妈不工作。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8629650" y="4862513"/>
            <a:ext cx="29543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李月的工作是老师。</a:t>
            </a: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3540125" y="5438775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不工作</a:t>
            </a:r>
          </a:p>
        </p:txBody>
      </p:sp>
      <p:sp>
        <p:nvSpPr>
          <p:cNvPr id="39" name="文本框 152"/>
          <p:cNvSpPr>
            <a:spLocks noChangeArrowheads="1"/>
          </p:cNvSpPr>
          <p:nvPr/>
        </p:nvSpPr>
        <p:spPr bwMode="auto">
          <a:xfrm>
            <a:off x="6699250" y="4862513"/>
            <a:ext cx="17240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李月的工作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31" grpId="0"/>
      <p:bldP spid="33" grpId="0"/>
      <p:bldP spid="34" grpId="0"/>
      <p:bldP spid="36" grpId="0"/>
      <p:bldP spid="37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圆角矩形 32"/>
          <p:cNvSpPr>
            <a:spLocks noChangeArrowheads="1"/>
          </p:cNvSpPr>
          <p:nvPr/>
        </p:nvSpPr>
        <p:spPr bwMode="auto">
          <a:xfrm>
            <a:off x="1866900" y="38973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7827" name="圆角矩形 32"/>
          <p:cNvSpPr>
            <a:spLocks noChangeArrowheads="1"/>
          </p:cNvSpPr>
          <p:nvPr/>
        </p:nvSpPr>
        <p:spPr bwMode="auto">
          <a:xfrm>
            <a:off x="1866900" y="30591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7828" name="圆角矩形 32"/>
          <p:cNvSpPr>
            <a:spLocks noChangeArrowheads="1"/>
          </p:cNvSpPr>
          <p:nvPr/>
        </p:nvSpPr>
        <p:spPr bwMode="auto">
          <a:xfrm>
            <a:off x="1866900" y="22209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7829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7830" name="文本框 152"/>
          <p:cNvSpPr>
            <a:spLocks noChangeArrowheads="1"/>
          </p:cNvSpPr>
          <p:nvPr/>
        </p:nvSpPr>
        <p:spPr bwMode="auto">
          <a:xfrm>
            <a:off x="3587750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</a:t>
            </a:r>
          </a:p>
        </p:txBody>
      </p:sp>
      <p:cxnSp>
        <p:nvCxnSpPr>
          <p:cNvPr id="7783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7832" name="圆角矩形 32"/>
          <p:cNvSpPr>
            <a:spLocks noChangeArrowheads="1"/>
          </p:cNvSpPr>
          <p:nvPr/>
        </p:nvSpPr>
        <p:spPr bwMode="auto">
          <a:xfrm>
            <a:off x="1866900" y="47656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7833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小</a:t>
            </a:r>
          </a:p>
        </p:txBody>
      </p:sp>
      <p:sp>
        <p:nvSpPr>
          <p:cNvPr id="77834" name="文本框 107"/>
          <p:cNvSpPr>
            <a:spLocks noChangeArrowheads="1"/>
          </p:cNvSpPr>
          <p:nvPr/>
        </p:nvSpPr>
        <p:spPr bwMode="auto">
          <a:xfrm>
            <a:off x="2097088" y="3071813"/>
            <a:ext cx="903287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椅子</a:t>
            </a:r>
          </a:p>
        </p:txBody>
      </p:sp>
      <p:sp>
        <p:nvSpPr>
          <p:cNvPr id="77835" name="文本框 110"/>
          <p:cNvSpPr>
            <a:spLocks noChangeArrowheads="1"/>
          </p:cNvSpPr>
          <p:nvPr/>
        </p:nvSpPr>
        <p:spPr bwMode="auto">
          <a:xfrm>
            <a:off x="2108200" y="47704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工作</a:t>
            </a:r>
          </a:p>
        </p:txBody>
      </p:sp>
      <p:sp>
        <p:nvSpPr>
          <p:cNvPr id="77836" name="文本框 88"/>
          <p:cNvSpPr>
            <a:spLocks noChangeArrowheads="1"/>
          </p:cNvSpPr>
          <p:nvPr/>
        </p:nvSpPr>
        <p:spPr bwMode="auto">
          <a:xfrm>
            <a:off x="209550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那儿</a:t>
            </a:r>
          </a:p>
        </p:txBody>
      </p:sp>
      <p:sp>
        <p:nvSpPr>
          <p:cNvPr id="77837" name="文本框 107"/>
          <p:cNvSpPr>
            <a:spLocks noChangeArrowheads="1"/>
          </p:cNvSpPr>
          <p:nvPr/>
        </p:nvSpPr>
        <p:spPr bwMode="auto">
          <a:xfrm>
            <a:off x="2066925" y="3897313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下面</a:t>
            </a:r>
          </a:p>
        </p:txBody>
      </p:sp>
      <p:grpSp>
        <p:nvGrpSpPr>
          <p:cNvPr id="77838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839" name="文本框 152"/>
          <p:cNvSpPr>
            <a:spLocks noChangeArrowheads="1"/>
          </p:cNvSpPr>
          <p:nvPr/>
        </p:nvSpPr>
        <p:spPr bwMode="auto">
          <a:xfrm>
            <a:off x="5119688" y="142081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小商店</a:t>
            </a:r>
          </a:p>
        </p:txBody>
      </p:sp>
      <p:sp>
        <p:nvSpPr>
          <p:cNvPr id="77840" name="文本框 152"/>
          <p:cNvSpPr>
            <a:spLocks noChangeArrowheads="1"/>
          </p:cNvSpPr>
          <p:nvPr/>
        </p:nvSpPr>
        <p:spPr bwMode="auto">
          <a:xfrm>
            <a:off x="6681788" y="1404938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小杯子</a:t>
            </a:r>
          </a:p>
        </p:txBody>
      </p:sp>
      <p:sp>
        <p:nvSpPr>
          <p:cNvPr id="77841" name="文本框 152"/>
          <p:cNvSpPr>
            <a:spLocks noChangeArrowheads="1"/>
          </p:cNvSpPr>
          <p:nvPr/>
        </p:nvSpPr>
        <p:spPr bwMode="auto">
          <a:xfrm>
            <a:off x="8213725" y="142240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小猫</a:t>
            </a:r>
          </a:p>
        </p:txBody>
      </p:sp>
      <p:sp>
        <p:nvSpPr>
          <p:cNvPr id="77842" name="文本框 152"/>
          <p:cNvSpPr>
            <a:spLocks noChangeArrowheads="1"/>
          </p:cNvSpPr>
          <p:nvPr/>
        </p:nvSpPr>
        <p:spPr bwMode="auto">
          <a:xfrm>
            <a:off x="3709988" y="231933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这儿</a:t>
            </a:r>
          </a:p>
        </p:txBody>
      </p:sp>
      <p:sp>
        <p:nvSpPr>
          <p:cNvPr id="77843" name="文本框 152"/>
          <p:cNvSpPr>
            <a:spLocks noChangeArrowheads="1"/>
          </p:cNvSpPr>
          <p:nvPr/>
        </p:nvSpPr>
        <p:spPr bwMode="auto">
          <a:xfrm>
            <a:off x="4722813" y="233521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那儿</a:t>
            </a:r>
          </a:p>
        </p:txBody>
      </p:sp>
      <p:cxnSp>
        <p:nvCxnSpPr>
          <p:cNvPr id="27" name="直接箭头连接符 26"/>
          <p:cNvCxnSpPr/>
          <p:nvPr/>
        </p:nvCxnSpPr>
        <p:spPr bwMode="auto">
          <a:xfrm>
            <a:off x="3413125" y="25463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 bwMode="auto">
          <a:xfrm>
            <a:off x="4452938" y="2544763"/>
            <a:ext cx="334962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46" name="文本框 152"/>
          <p:cNvSpPr>
            <a:spLocks noChangeArrowheads="1"/>
          </p:cNvSpPr>
          <p:nvPr/>
        </p:nvSpPr>
        <p:spPr bwMode="auto">
          <a:xfrm>
            <a:off x="3587750" y="3135313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一把椅子</a:t>
            </a:r>
          </a:p>
        </p:txBody>
      </p:sp>
      <p:sp>
        <p:nvSpPr>
          <p:cNvPr id="77847" name="文本框 152"/>
          <p:cNvSpPr>
            <a:spLocks noChangeArrowheads="1"/>
          </p:cNvSpPr>
          <p:nvPr/>
        </p:nvSpPr>
        <p:spPr bwMode="auto">
          <a:xfrm>
            <a:off x="3587750" y="4000500"/>
            <a:ext cx="1416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椅子下面</a:t>
            </a:r>
          </a:p>
        </p:txBody>
      </p:sp>
      <p:sp>
        <p:nvSpPr>
          <p:cNvPr id="77848" name="文本框 152"/>
          <p:cNvSpPr>
            <a:spLocks noChangeArrowheads="1"/>
          </p:cNvSpPr>
          <p:nvPr/>
        </p:nvSpPr>
        <p:spPr bwMode="auto">
          <a:xfrm>
            <a:off x="5119688" y="401796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书下面</a:t>
            </a:r>
          </a:p>
        </p:txBody>
      </p:sp>
      <p:sp>
        <p:nvSpPr>
          <p:cNvPr id="77849" name="文本框 152"/>
          <p:cNvSpPr>
            <a:spLocks noChangeArrowheads="1"/>
          </p:cNvSpPr>
          <p:nvPr/>
        </p:nvSpPr>
        <p:spPr bwMode="auto">
          <a:xfrm>
            <a:off x="3587750" y="4835525"/>
            <a:ext cx="1416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你的工作</a:t>
            </a:r>
          </a:p>
        </p:txBody>
      </p:sp>
      <p:sp>
        <p:nvSpPr>
          <p:cNvPr id="77850" name="文本框 152"/>
          <p:cNvSpPr>
            <a:spLocks noChangeArrowheads="1"/>
          </p:cNvSpPr>
          <p:nvPr/>
        </p:nvSpPr>
        <p:spPr bwMode="auto">
          <a:xfrm>
            <a:off x="5119688" y="4851400"/>
            <a:ext cx="1416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我的工作</a:t>
            </a:r>
          </a:p>
        </p:txBody>
      </p:sp>
      <p:sp>
        <p:nvSpPr>
          <p:cNvPr id="77851" name="文本框 152"/>
          <p:cNvSpPr>
            <a:spLocks noChangeArrowheads="1"/>
          </p:cNvSpPr>
          <p:nvPr/>
        </p:nvSpPr>
        <p:spPr bwMode="auto">
          <a:xfrm>
            <a:off x="5149850" y="5438775"/>
            <a:ext cx="50260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你妈妈工作吗？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我妈妈不工作。</a:t>
            </a:r>
          </a:p>
        </p:txBody>
      </p:sp>
      <p:sp>
        <p:nvSpPr>
          <p:cNvPr id="77852" name="文本框 152"/>
          <p:cNvSpPr>
            <a:spLocks noChangeArrowheads="1"/>
          </p:cNvSpPr>
          <p:nvPr/>
        </p:nvSpPr>
        <p:spPr bwMode="auto">
          <a:xfrm>
            <a:off x="8629650" y="4862513"/>
            <a:ext cx="29543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李月的工作是老师。</a:t>
            </a:r>
          </a:p>
        </p:txBody>
      </p:sp>
      <p:sp>
        <p:nvSpPr>
          <p:cNvPr id="77853" name="文本框 152"/>
          <p:cNvSpPr>
            <a:spLocks noChangeArrowheads="1"/>
          </p:cNvSpPr>
          <p:nvPr/>
        </p:nvSpPr>
        <p:spPr bwMode="auto">
          <a:xfrm>
            <a:off x="3540125" y="5438775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不工作</a:t>
            </a:r>
          </a:p>
        </p:txBody>
      </p:sp>
      <p:sp>
        <p:nvSpPr>
          <p:cNvPr id="77854" name="文本框 152"/>
          <p:cNvSpPr>
            <a:spLocks noChangeArrowheads="1"/>
          </p:cNvSpPr>
          <p:nvPr/>
        </p:nvSpPr>
        <p:spPr bwMode="auto">
          <a:xfrm>
            <a:off x="6699250" y="4862513"/>
            <a:ext cx="17240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李月的工作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1306513"/>
            <a:ext cx="6248400" cy="1068387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3587750" y="1374775"/>
            <a:ext cx="1416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一个儿子</a:t>
            </a:r>
          </a:p>
        </p:txBody>
      </p:sp>
      <p:cxnSp>
        <p:nvCxnSpPr>
          <p:cNvPr id="7885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78853" name="组合 23"/>
          <p:cNvGrpSpPr/>
          <p:nvPr/>
        </p:nvGrpSpPr>
        <p:grpSpPr bwMode="auto">
          <a:xfrm>
            <a:off x="1866900" y="1306513"/>
            <a:ext cx="1338263" cy="546100"/>
            <a:chOff x="682668" y="3939837"/>
            <a:chExt cx="1338943" cy="545509"/>
          </a:xfrm>
        </p:grpSpPr>
        <p:sp>
          <p:nvSpPr>
            <p:cNvPr id="7886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886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儿子</a:t>
              </a:r>
            </a:p>
          </p:txBody>
        </p:sp>
      </p:grpSp>
      <p:sp>
        <p:nvSpPr>
          <p:cNvPr id="78854" name="文本框 107"/>
          <p:cNvSpPr>
            <a:spLocks noChangeArrowheads="1"/>
          </p:cNvSpPr>
          <p:nvPr/>
        </p:nvSpPr>
        <p:spPr bwMode="auto">
          <a:xfrm>
            <a:off x="2066925" y="35131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医生</a:t>
            </a:r>
          </a:p>
        </p:txBody>
      </p:sp>
      <p:sp>
        <p:nvSpPr>
          <p:cNvPr id="78855" name="文本框 88"/>
          <p:cNvSpPr>
            <a:spLocks noChangeArrowheads="1"/>
          </p:cNvSpPr>
          <p:nvPr/>
        </p:nvSpPr>
        <p:spPr bwMode="auto">
          <a:xfrm>
            <a:off x="2065338" y="2660650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医院</a:t>
            </a:r>
          </a:p>
        </p:txBody>
      </p:sp>
      <p:sp>
        <p:nvSpPr>
          <p:cNvPr id="78856" name="文本框 107"/>
          <p:cNvSpPr>
            <a:spLocks noChangeArrowheads="1"/>
          </p:cNvSpPr>
          <p:nvPr/>
        </p:nvSpPr>
        <p:spPr bwMode="auto">
          <a:xfrm>
            <a:off x="2066925" y="4384675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爸爸</a:t>
            </a:r>
          </a:p>
        </p:txBody>
      </p:sp>
      <p:grpSp>
        <p:nvGrpSpPr>
          <p:cNvPr id="78857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5362575" y="1390650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你儿子</a:t>
            </a:r>
          </a:p>
        </p:txBody>
      </p:sp>
      <p:sp>
        <p:nvSpPr>
          <p:cNvPr id="16" name="文本框 152"/>
          <p:cNvSpPr>
            <a:spLocks noChangeArrowheads="1"/>
          </p:cNvSpPr>
          <p:nvPr/>
        </p:nvSpPr>
        <p:spPr bwMode="auto">
          <a:xfrm>
            <a:off x="6919913" y="1381125"/>
            <a:ext cx="2030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李老师的儿子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36274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39290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女儿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17" grpId="0"/>
      <p:bldP spid="45" grpId="0"/>
      <p:bldP spid="16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5"/>
          <p:cNvSpPr>
            <a:spLocks noChangeArrowheads="1"/>
          </p:cNvSpPr>
          <p:nvPr/>
        </p:nvSpPr>
        <p:spPr bwMode="auto">
          <a:xfrm>
            <a:off x="3382963" y="2641600"/>
            <a:ext cx="5683250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9875" name="文本框 152"/>
          <p:cNvSpPr>
            <a:spLocks noChangeArrowheads="1"/>
          </p:cNvSpPr>
          <p:nvPr/>
        </p:nvSpPr>
        <p:spPr bwMode="auto">
          <a:xfrm>
            <a:off x="3587750" y="1374775"/>
            <a:ext cx="1416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一个儿子</a:t>
            </a:r>
          </a:p>
        </p:txBody>
      </p:sp>
      <p:cxnSp>
        <p:nvCxnSpPr>
          <p:cNvPr id="7987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9877" name="圆角矩形 32"/>
          <p:cNvSpPr>
            <a:spLocks noChangeArrowheads="1"/>
          </p:cNvSpPr>
          <p:nvPr/>
        </p:nvSpPr>
        <p:spPr bwMode="auto">
          <a:xfrm>
            <a:off x="1866900" y="266223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9878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儿子</a:t>
            </a:r>
          </a:p>
        </p:txBody>
      </p:sp>
      <p:sp>
        <p:nvSpPr>
          <p:cNvPr id="79879" name="文本框 107"/>
          <p:cNvSpPr>
            <a:spLocks noChangeArrowheads="1"/>
          </p:cNvSpPr>
          <p:nvPr/>
        </p:nvSpPr>
        <p:spPr bwMode="auto">
          <a:xfrm>
            <a:off x="2066925" y="35131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医生</a:t>
            </a:r>
          </a:p>
        </p:txBody>
      </p:sp>
      <p:sp>
        <p:nvSpPr>
          <p:cNvPr id="79880" name="文本框 88"/>
          <p:cNvSpPr>
            <a:spLocks noChangeArrowheads="1"/>
          </p:cNvSpPr>
          <p:nvPr/>
        </p:nvSpPr>
        <p:spPr bwMode="auto">
          <a:xfrm>
            <a:off x="2065338" y="2660650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医院</a:t>
            </a:r>
          </a:p>
        </p:txBody>
      </p:sp>
      <p:sp>
        <p:nvSpPr>
          <p:cNvPr id="79881" name="文本框 107"/>
          <p:cNvSpPr>
            <a:spLocks noChangeArrowheads="1"/>
          </p:cNvSpPr>
          <p:nvPr/>
        </p:nvSpPr>
        <p:spPr bwMode="auto">
          <a:xfrm>
            <a:off x="2066925" y="4384675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爸爸</a:t>
            </a:r>
          </a:p>
        </p:txBody>
      </p:sp>
      <p:grpSp>
        <p:nvGrpSpPr>
          <p:cNvPr id="79882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83" name="文本框 152"/>
          <p:cNvSpPr>
            <a:spLocks noChangeArrowheads="1"/>
          </p:cNvSpPr>
          <p:nvPr/>
        </p:nvSpPr>
        <p:spPr bwMode="auto">
          <a:xfrm>
            <a:off x="5362575" y="1390650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你儿子</a:t>
            </a:r>
          </a:p>
        </p:txBody>
      </p:sp>
      <p:sp>
        <p:nvSpPr>
          <p:cNvPr id="79884" name="文本框 152"/>
          <p:cNvSpPr>
            <a:spLocks noChangeArrowheads="1"/>
          </p:cNvSpPr>
          <p:nvPr/>
        </p:nvSpPr>
        <p:spPr bwMode="auto">
          <a:xfrm>
            <a:off x="6919913" y="1381125"/>
            <a:ext cx="2030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李老师的儿子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36274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886" name="文本框 152"/>
          <p:cNvSpPr>
            <a:spLocks noChangeArrowheads="1"/>
          </p:cNvSpPr>
          <p:nvPr/>
        </p:nvSpPr>
        <p:spPr bwMode="auto">
          <a:xfrm>
            <a:off x="39290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女儿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497263" y="2746375"/>
            <a:ext cx="11080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去医院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5272088" y="2762250"/>
            <a:ext cx="3794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你去哪儿？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我去医院。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5"/>
          <p:cNvSpPr>
            <a:spLocks noChangeArrowheads="1"/>
          </p:cNvSpPr>
          <p:nvPr/>
        </p:nvSpPr>
        <p:spPr bwMode="auto">
          <a:xfrm>
            <a:off x="3382963" y="3479800"/>
            <a:ext cx="6807200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0899" name="文本框 152"/>
          <p:cNvSpPr>
            <a:spLocks noChangeArrowheads="1"/>
          </p:cNvSpPr>
          <p:nvPr/>
        </p:nvSpPr>
        <p:spPr bwMode="auto">
          <a:xfrm>
            <a:off x="3587750" y="1374775"/>
            <a:ext cx="1416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一个儿子</a:t>
            </a:r>
          </a:p>
        </p:txBody>
      </p:sp>
      <p:cxnSp>
        <p:nvCxnSpPr>
          <p:cNvPr id="8090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0901" name="圆角矩形 32"/>
          <p:cNvSpPr>
            <a:spLocks noChangeArrowheads="1"/>
          </p:cNvSpPr>
          <p:nvPr/>
        </p:nvSpPr>
        <p:spPr bwMode="auto">
          <a:xfrm>
            <a:off x="1866900" y="350043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0902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儿子</a:t>
            </a:r>
          </a:p>
        </p:txBody>
      </p:sp>
      <p:sp>
        <p:nvSpPr>
          <p:cNvPr id="80903" name="文本框 107"/>
          <p:cNvSpPr>
            <a:spLocks noChangeArrowheads="1"/>
          </p:cNvSpPr>
          <p:nvPr/>
        </p:nvSpPr>
        <p:spPr bwMode="auto">
          <a:xfrm>
            <a:off x="2066925" y="35131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医生</a:t>
            </a:r>
          </a:p>
        </p:txBody>
      </p:sp>
      <p:sp>
        <p:nvSpPr>
          <p:cNvPr id="80904" name="文本框 88"/>
          <p:cNvSpPr>
            <a:spLocks noChangeArrowheads="1"/>
          </p:cNvSpPr>
          <p:nvPr/>
        </p:nvSpPr>
        <p:spPr bwMode="auto">
          <a:xfrm>
            <a:off x="2065338" y="2660650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医院</a:t>
            </a:r>
          </a:p>
        </p:txBody>
      </p:sp>
      <p:sp>
        <p:nvSpPr>
          <p:cNvPr id="80905" name="文本框 107"/>
          <p:cNvSpPr>
            <a:spLocks noChangeArrowheads="1"/>
          </p:cNvSpPr>
          <p:nvPr/>
        </p:nvSpPr>
        <p:spPr bwMode="auto">
          <a:xfrm>
            <a:off x="2066925" y="4384675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爸爸</a:t>
            </a:r>
          </a:p>
        </p:txBody>
      </p:sp>
      <p:grpSp>
        <p:nvGrpSpPr>
          <p:cNvPr id="80906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907" name="文本框 152"/>
          <p:cNvSpPr>
            <a:spLocks noChangeArrowheads="1"/>
          </p:cNvSpPr>
          <p:nvPr/>
        </p:nvSpPr>
        <p:spPr bwMode="auto">
          <a:xfrm>
            <a:off x="5362575" y="1390650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你儿子</a:t>
            </a:r>
          </a:p>
        </p:txBody>
      </p:sp>
      <p:sp>
        <p:nvSpPr>
          <p:cNvPr id="80908" name="文本框 152"/>
          <p:cNvSpPr>
            <a:spLocks noChangeArrowheads="1"/>
          </p:cNvSpPr>
          <p:nvPr/>
        </p:nvSpPr>
        <p:spPr bwMode="auto">
          <a:xfrm>
            <a:off x="6919913" y="1381125"/>
            <a:ext cx="2030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李老师的儿子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36274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10" name="文本框 152"/>
          <p:cNvSpPr>
            <a:spLocks noChangeArrowheads="1"/>
          </p:cNvSpPr>
          <p:nvPr/>
        </p:nvSpPr>
        <p:spPr bwMode="auto">
          <a:xfrm>
            <a:off x="39290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女儿</a:t>
            </a:r>
          </a:p>
        </p:txBody>
      </p:sp>
      <p:sp>
        <p:nvSpPr>
          <p:cNvPr id="80911" name="文本框 152"/>
          <p:cNvSpPr>
            <a:spLocks noChangeArrowheads="1"/>
          </p:cNvSpPr>
          <p:nvPr/>
        </p:nvSpPr>
        <p:spPr bwMode="auto">
          <a:xfrm>
            <a:off x="3497263" y="2746375"/>
            <a:ext cx="11080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去医院</a:t>
            </a:r>
          </a:p>
        </p:txBody>
      </p:sp>
      <p:sp>
        <p:nvSpPr>
          <p:cNvPr id="80912" name="文本框 152"/>
          <p:cNvSpPr>
            <a:spLocks noChangeArrowheads="1"/>
          </p:cNvSpPr>
          <p:nvPr/>
        </p:nvSpPr>
        <p:spPr bwMode="auto">
          <a:xfrm>
            <a:off x="5272088" y="2762250"/>
            <a:ext cx="3794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你去哪儿？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我去医院。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3597275" y="3598863"/>
            <a:ext cx="11064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是医生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5340350" y="361473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他是医生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6958013" y="3605213"/>
            <a:ext cx="32623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李老师的儿子是医生。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3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5"/>
          <p:cNvSpPr>
            <a:spLocks noChangeArrowheads="1"/>
          </p:cNvSpPr>
          <p:nvPr/>
        </p:nvSpPr>
        <p:spPr bwMode="auto">
          <a:xfrm>
            <a:off x="3382963" y="4348163"/>
            <a:ext cx="6065837" cy="164465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1923" name="文本框 152"/>
          <p:cNvSpPr>
            <a:spLocks noChangeArrowheads="1"/>
          </p:cNvSpPr>
          <p:nvPr/>
        </p:nvSpPr>
        <p:spPr bwMode="auto">
          <a:xfrm>
            <a:off x="3587750" y="1374775"/>
            <a:ext cx="1416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一个儿子</a:t>
            </a:r>
          </a:p>
        </p:txBody>
      </p:sp>
      <p:cxnSp>
        <p:nvCxnSpPr>
          <p:cNvPr id="8192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1925" name="圆角矩形 32"/>
          <p:cNvSpPr>
            <a:spLocks noChangeArrowheads="1"/>
          </p:cNvSpPr>
          <p:nvPr/>
        </p:nvSpPr>
        <p:spPr bwMode="auto">
          <a:xfrm>
            <a:off x="1866900" y="43688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1926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儿子</a:t>
            </a:r>
          </a:p>
        </p:txBody>
      </p:sp>
      <p:sp>
        <p:nvSpPr>
          <p:cNvPr id="81927" name="文本框 107"/>
          <p:cNvSpPr>
            <a:spLocks noChangeArrowheads="1"/>
          </p:cNvSpPr>
          <p:nvPr/>
        </p:nvSpPr>
        <p:spPr bwMode="auto">
          <a:xfrm>
            <a:off x="2066925" y="35131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医生</a:t>
            </a:r>
          </a:p>
        </p:txBody>
      </p:sp>
      <p:sp>
        <p:nvSpPr>
          <p:cNvPr id="81928" name="文本框 88"/>
          <p:cNvSpPr>
            <a:spLocks noChangeArrowheads="1"/>
          </p:cNvSpPr>
          <p:nvPr/>
        </p:nvSpPr>
        <p:spPr bwMode="auto">
          <a:xfrm>
            <a:off x="2065338" y="2660650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医院</a:t>
            </a:r>
          </a:p>
        </p:txBody>
      </p:sp>
      <p:sp>
        <p:nvSpPr>
          <p:cNvPr id="81929" name="文本框 107"/>
          <p:cNvSpPr>
            <a:spLocks noChangeArrowheads="1"/>
          </p:cNvSpPr>
          <p:nvPr/>
        </p:nvSpPr>
        <p:spPr bwMode="auto">
          <a:xfrm>
            <a:off x="2066925" y="4384675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爸爸</a:t>
            </a:r>
          </a:p>
        </p:txBody>
      </p:sp>
      <p:grpSp>
        <p:nvGrpSpPr>
          <p:cNvPr id="81930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931" name="文本框 152"/>
          <p:cNvSpPr>
            <a:spLocks noChangeArrowheads="1"/>
          </p:cNvSpPr>
          <p:nvPr/>
        </p:nvSpPr>
        <p:spPr bwMode="auto">
          <a:xfrm>
            <a:off x="5362575" y="1390650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你儿子</a:t>
            </a:r>
          </a:p>
        </p:txBody>
      </p:sp>
      <p:sp>
        <p:nvSpPr>
          <p:cNvPr id="81932" name="文本框 152"/>
          <p:cNvSpPr>
            <a:spLocks noChangeArrowheads="1"/>
          </p:cNvSpPr>
          <p:nvPr/>
        </p:nvSpPr>
        <p:spPr bwMode="auto">
          <a:xfrm>
            <a:off x="6919913" y="1381125"/>
            <a:ext cx="2030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李老师的儿子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36274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34" name="文本框 152"/>
          <p:cNvSpPr>
            <a:spLocks noChangeArrowheads="1"/>
          </p:cNvSpPr>
          <p:nvPr/>
        </p:nvSpPr>
        <p:spPr bwMode="auto">
          <a:xfrm>
            <a:off x="39290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女儿</a:t>
            </a:r>
          </a:p>
        </p:txBody>
      </p:sp>
      <p:sp>
        <p:nvSpPr>
          <p:cNvPr id="81935" name="文本框 152"/>
          <p:cNvSpPr>
            <a:spLocks noChangeArrowheads="1"/>
          </p:cNvSpPr>
          <p:nvPr/>
        </p:nvSpPr>
        <p:spPr bwMode="auto">
          <a:xfrm>
            <a:off x="3497263" y="2746375"/>
            <a:ext cx="11080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去医院</a:t>
            </a:r>
          </a:p>
        </p:txBody>
      </p:sp>
      <p:sp>
        <p:nvSpPr>
          <p:cNvPr id="81936" name="文本框 152"/>
          <p:cNvSpPr>
            <a:spLocks noChangeArrowheads="1"/>
          </p:cNvSpPr>
          <p:nvPr/>
        </p:nvSpPr>
        <p:spPr bwMode="auto">
          <a:xfrm>
            <a:off x="5272088" y="2762250"/>
            <a:ext cx="3794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你去哪儿？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我去医院。</a:t>
            </a:r>
          </a:p>
        </p:txBody>
      </p:sp>
      <p:sp>
        <p:nvSpPr>
          <p:cNvPr id="81937" name="文本框 152"/>
          <p:cNvSpPr>
            <a:spLocks noChangeArrowheads="1"/>
          </p:cNvSpPr>
          <p:nvPr/>
        </p:nvSpPr>
        <p:spPr bwMode="auto">
          <a:xfrm>
            <a:off x="3597275" y="3598863"/>
            <a:ext cx="11064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是医生</a:t>
            </a:r>
          </a:p>
        </p:txBody>
      </p:sp>
      <p:sp>
        <p:nvSpPr>
          <p:cNvPr id="81938" name="文本框 152"/>
          <p:cNvSpPr>
            <a:spLocks noChangeArrowheads="1"/>
          </p:cNvSpPr>
          <p:nvPr/>
        </p:nvSpPr>
        <p:spPr bwMode="auto">
          <a:xfrm>
            <a:off x="5340350" y="361473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他是医生</a:t>
            </a:r>
          </a:p>
        </p:txBody>
      </p:sp>
      <p:sp>
        <p:nvSpPr>
          <p:cNvPr id="81939" name="文本框 152"/>
          <p:cNvSpPr>
            <a:spLocks noChangeArrowheads="1"/>
          </p:cNvSpPr>
          <p:nvPr/>
        </p:nvSpPr>
        <p:spPr bwMode="auto">
          <a:xfrm>
            <a:off x="6958013" y="3605213"/>
            <a:ext cx="32623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李老师的儿子是医生。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3589338" y="4460875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你爸爸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5302250" y="4470400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我爸爸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3571875" y="4962525"/>
            <a:ext cx="32623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我朋友的爸爸是医生。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6958013" y="4451350"/>
            <a:ext cx="2032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我朋友的爸爸</a:t>
            </a:r>
          </a:p>
        </p:txBody>
      </p:sp>
      <p:cxnSp>
        <p:nvCxnSpPr>
          <p:cNvPr id="34" name="直接箭头连接符 33"/>
          <p:cNvCxnSpPr/>
          <p:nvPr/>
        </p:nvCxnSpPr>
        <p:spPr bwMode="auto">
          <a:xfrm>
            <a:off x="3659188" y="5737225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3960813" y="550068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妈妈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30" grpId="0"/>
      <p:bldP spid="31" grpId="0"/>
      <p:bldP spid="32" grpId="0"/>
      <p:bldP spid="33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4515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516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E:\HSK1\新建文件夹\1课\1-08笔-微图ps1714897（25）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575" y="4367213"/>
            <a:ext cx="2160588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18" name="TextBox 28"/>
          <p:cNvSpPr txBox="1">
            <a:spLocks noChangeArrowheads="1"/>
          </p:cNvSpPr>
          <p:nvPr/>
        </p:nvSpPr>
        <p:spPr bwMode="auto">
          <a:xfrm>
            <a:off x="849313" y="2955925"/>
            <a:ext cx="20415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miànbāo</a:t>
            </a:r>
            <a:r>
              <a:rPr lang="zh-CN" altLang="en-US" sz="2800" b="1" dirty="0">
                <a:latin typeface="SimSun-ExtB" panose="02010609060101010101" pitchFamily="49" charset="-122"/>
                <a:ea typeface="SimSun-ExtB" panose="02010609060101010101" pitchFamily="49" charset="-122"/>
                <a:cs typeface="GB Pinyinok-D" panose="02010601030101010101" pitchFamily="2" charset="-122"/>
              </a:rPr>
              <a:t>   面包</a:t>
            </a:r>
            <a:endParaRPr lang="zh-CN" altLang="en-US" sz="2800" dirty="0">
              <a:latin typeface="SimSun-ExtB" panose="02010609060101010101" pitchFamily="49" charset="-122"/>
              <a:ea typeface="SimSun-ExtB" panose="02010609060101010101" pitchFamily="49" charset="-122"/>
              <a:cs typeface="GB Pinyinok-D" panose="02010601030101010101" pitchFamily="2" charset="-122"/>
            </a:endParaRPr>
          </a:p>
        </p:txBody>
      </p:sp>
      <p:pic>
        <p:nvPicPr>
          <p:cNvPr id="64519" name="Picture 7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33775" y="4351338"/>
            <a:ext cx="2160588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0" name="TextBox 29"/>
          <p:cNvSpPr txBox="1">
            <a:spLocks noChangeArrowheads="1"/>
          </p:cNvSpPr>
          <p:nvPr/>
        </p:nvSpPr>
        <p:spPr bwMode="auto">
          <a:xfrm>
            <a:off x="3611563" y="2932113"/>
            <a:ext cx="2122487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miàntiáo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anose="02010609060101010101" pitchFamily="49" charset="-122"/>
                <a:ea typeface="SimSun-ExtB" panose="02010609060101010101" pitchFamily="49" charset="-122"/>
                <a:cs typeface="GB Pinyinok-D" panose="02010601030101010101" pitchFamily="2" charset="-122"/>
              </a:rPr>
              <a:t>面条</a:t>
            </a:r>
            <a:endParaRPr lang="zh-CN" altLang="en-US" sz="2800" dirty="0">
              <a:latin typeface="SimSun-ExtB" panose="02010609060101010101" pitchFamily="49" charset="-122"/>
              <a:ea typeface="SimSun-ExtB" panose="02010609060101010101" pitchFamily="49" charset="-122"/>
              <a:cs typeface="GB Pinyinok-D" panose="02010601030101010101" pitchFamily="2" charset="-122"/>
            </a:endParaRPr>
          </a:p>
        </p:txBody>
      </p:sp>
      <p:pic>
        <p:nvPicPr>
          <p:cNvPr id="64521" name="Picture 8" descr="E:\HSK1\新建文件夹\1课\1-10岛-前图38591017（20）替换.jp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3988" y="4352925"/>
            <a:ext cx="2160587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2" name="TextBox 30"/>
          <p:cNvSpPr txBox="1">
            <a:spLocks noChangeArrowheads="1"/>
          </p:cNvSpPr>
          <p:nvPr/>
        </p:nvSpPr>
        <p:spPr bwMode="auto">
          <a:xfrm>
            <a:off x="6619875" y="2933700"/>
            <a:ext cx="192563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/>
              <a:t> </a:t>
            </a:r>
            <a:r>
              <a:rPr lang="en-US" altLang="zh-CN" sz="2800" b="1">
                <a:latin typeface="GB Pinyinok-D" panose="02010601030101010101" pitchFamily="2" charset="-122"/>
                <a:ea typeface="GB Pinyinok-D" panose="02010601030101010101" pitchFamily="2" charset="-122"/>
              </a:rPr>
              <a:t>diànnǎo</a:t>
            </a:r>
          </a:p>
          <a:p>
            <a:pPr algn="ctr" eaLnBrk="0" hangingPunct="0"/>
            <a:r>
              <a:rPr lang="zh-CN" altLang="en-US" sz="2800" b="1">
                <a:latin typeface="SimSun-ExtB" panose="02010609060101010101" pitchFamily="49" charset="-122"/>
                <a:ea typeface="SimSun-ExtB" panose="02010609060101010101" pitchFamily="49" charset="-122"/>
                <a:cs typeface="GB Pinyinok-D" panose="02010601030101010101" pitchFamily="2" charset="-122"/>
              </a:rPr>
              <a:t>电脑</a:t>
            </a:r>
            <a:endParaRPr lang="zh-CN" altLang="en-US" sz="2800">
              <a:latin typeface="SimSun-ExtB" panose="02010609060101010101" pitchFamily="49" charset="-122"/>
              <a:ea typeface="SimSun-ExtB" panose="02010609060101010101" pitchFamily="49" charset="-122"/>
              <a:cs typeface="GB Pinyinok-D" panose="02010601030101010101" pitchFamily="2" charset="-122"/>
            </a:endParaRPr>
          </a:p>
        </p:txBody>
      </p:sp>
      <p:pic>
        <p:nvPicPr>
          <p:cNvPr id="64523" name="Picture 9" descr="E:\HSK1\新建文件夹\1课\1-11花-前图bigstock-yellow-flower-14475059（利用）替换.jpg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23400" y="4351338"/>
            <a:ext cx="2160588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4" name="TextBox 31"/>
          <p:cNvSpPr txBox="1">
            <a:spLocks noChangeArrowheads="1"/>
          </p:cNvSpPr>
          <p:nvPr/>
        </p:nvSpPr>
        <p:spPr bwMode="auto">
          <a:xfrm>
            <a:off x="9209088" y="2944813"/>
            <a:ext cx="254952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>
                <a:latin typeface="GB Pinyinok-D" panose="02010601030101010101" pitchFamily="2" charset="-122"/>
                <a:ea typeface="GB Pinyinok-D" panose="02010601030101010101" pitchFamily="2" charset="-122"/>
              </a:rPr>
              <a:t>diànhuà</a:t>
            </a:r>
          </a:p>
          <a:p>
            <a:pPr algn="ctr" eaLnBrk="0" hangingPunct="0"/>
            <a:r>
              <a:rPr lang="zh-CN" altLang="en-US" sz="2800" b="1">
                <a:latin typeface="SimSun-ExtB" panose="02010609060101010101" pitchFamily="49" charset="-122"/>
                <a:ea typeface="SimSun-ExtB" panose="02010609060101010101" pitchFamily="49" charset="-122"/>
                <a:cs typeface="GB Pinyinok-D" panose="02010601030101010101" pitchFamily="2" charset="-122"/>
              </a:rPr>
              <a:t>电话</a:t>
            </a:r>
            <a:endParaRPr lang="zh-CN" altLang="en-US" sz="2800">
              <a:latin typeface="SimSun-ExtB" panose="02010609060101010101" pitchFamily="49" charset="-122"/>
              <a:ea typeface="SimSun-ExtB" panose="02010609060101010101" pitchFamily="49" charset="-122"/>
              <a:cs typeface="GB Pinyinok-D" panose="02010601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双音节词语的声调搭配（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） </a:t>
            </a:r>
            <a:r>
              <a:rPr lang="en-US" altLang="zh-CN" dirty="0">
                <a:latin typeface="+mn-ea"/>
                <a:ea typeface="+mn-ea"/>
              </a:rPr>
              <a:t>Tone Collocation in Disyllabic Words(4)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63575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521075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60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451600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2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9339263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9" name="直接连接符 28"/>
          <p:cNvCxnSpPr/>
          <p:nvPr/>
        </p:nvCxnSpPr>
        <p:spPr>
          <a:xfrm>
            <a:off x="2006600" y="2027238"/>
            <a:ext cx="711200" cy="0"/>
          </a:xfrm>
          <a:prstGeom prst="line">
            <a:avLst/>
          </a:pr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任意多边形 36"/>
          <p:cNvSpPr/>
          <p:nvPr/>
        </p:nvSpPr>
        <p:spPr>
          <a:xfrm>
            <a:off x="10787063" y="1928813"/>
            <a:ext cx="476250" cy="660400"/>
          </a:xfrm>
          <a:custGeom>
            <a:avLst/>
            <a:gdLst>
              <a:gd name="connsiteX0" fmla="*/ 0 w 475700"/>
              <a:gd name="connsiteY0" fmla="*/ 0 h 660694"/>
              <a:gd name="connsiteX1" fmla="*/ 206137 w 475700"/>
              <a:gd name="connsiteY1" fmla="*/ 184995 h 660694"/>
              <a:gd name="connsiteX2" fmla="*/ 364703 w 475700"/>
              <a:gd name="connsiteY2" fmla="*/ 401702 h 660694"/>
              <a:gd name="connsiteX3" fmla="*/ 475700 w 475700"/>
              <a:gd name="connsiteY3" fmla="*/ 660694 h 66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700" h="660694">
                <a:moveTo>
                  <a:pt x="0" y="0"/>
                </a:moveTo>
                <a:cubicBezTo>
                  <a:pt x="72676" y="59022"/>
                  <a:pt x="145353" y="118045"/>
                  <a:pt x="206137" y="184995"/>
                </a:cubicBezTo>
                <a:cubicBezTo>
                  <a:pt x="266921" y="251945"/>
                  <a:pt x="319776" y="322419"/>
                  <a:pt x="364703" y="401702"/>
                </a:cubicBezTo>
                <a:cubicBezTo>
                  <a:pt x="409630" y="480985"/>
                  <a:pt x="442665" y="570839"/>
                  <a:pt x="475700" y="660694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rot="834358">
            <a:off x="4881563" y="1944688"/>
            <a:ext cx="496887" cy="649287"/>
          </a:xfrm>
          <a:custGeom>
            <a:avLst/>
            <a:gdLst>
              <a:gd name="connsiteX0" fmla="*/ 0 w 510639"/>
              <a:gd name="connsiteY0" fmla="*/ 546265 h 546265"/>
              <a:gd name="connsiteX1" fmla="*/ 237507 w 510639"/>
              <a:gd name="connsiteY1" fmla="*/ 344384 h 546265"/>
              <a:gd name="connsiteX2" fmla="*/ 368135 w 510639"/>
              <a:gd name="connsiteY2" fmla="*/ 201880 h 546265"/>
              <a:gd name="connsiteX3" fmla="*/ 510639 w 510639"/>
              <a:gd name="connsiteY3" fmla="*/ 0 h 54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39" h="546265">
                <a:moveTo>
                  <a:pt x="0" y="546265"/>
                </a:moveTo>
                <a:cubicBezTo>
                  <a:pt x="88075" y="474023"/>
                  <a:pt x="176151" y="401781"/>
                  <a:pt x="237507" y="344384"/>
                </a:cubicBezTo>
                <a:cubicBezTo>
                  <a:pt x="298863" y="286987"/>
                  <a:pt x="322613" y="259277"/>
                  <a:pt x="368135" y="201880"/>
                </a:cubicBezTo>
                <a:cubicBezTo>
                  <a:pt x="413657" y="144483"/>
                  <a:pt x="462148" y="72241"/>
                  <a:pt x="510639" y="0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969963" y="1909763"/>
            <a:ext cx="476250" cy="595312"/>
          </a:xfrm>
          <a:custGeom>
            <a:avLst/>
            <a:gdLst>
              <a:gd name="connsiteX0" fmla="*/ 0 w 475700"/>
              <a:gd name="connsiteY0" fmla="*/ 0 h 660694"/>
              <a:gd name="connsiteX1" fmla="*/ 206137 w 475700"/>
              <a:gd name="connsiteY1" fmla="*/ 184995 h 660694"/>
              <a:gd name="connsiteX2" fmla="*/ 364703 w 475700"/>
              <a:gd name="connsiteY2" fmla="*/ 401702 h 660694"/>
              <a:gd name="connsiteX3" fmla="*/ 475700 w 475700"/>
              <a:gd name="connsiteY3" fmla="*/ 660694 h 66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700" h="660694">
                <a:moveTo>
                  <a:pt x="0" y="0"/>
                </a:moveTo>
                <a:cubicBezTo>
                  <a:pt x="72676" y="59022"/>
                  <a:pt x="145353" y="118045"/>
                  <a:pt x="206137" y="184995"/>
                </a:cubicBezTo>
                <a:cubicBezTo>
                  <a:pt x="266921" y="251945"/>
                  <a:pt x="319776" y="322419"/>
                  <a:pt x="364703" y="401702"/>
                </a:cubicBezTo>
                <a:cubicBezTo>
                  <a:pt x="409630" y="480985"/>
                  <a:pt x="442665" y="570839"/>
                  <a:pt x="475700" y="66069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497013" y="2033588"/>
            <a:ext cx="442912" cy="552450"/>
          </a:xfrm>
          <a:custGeom>
            <a:avLst/>
            <a:gdLst>
              <a:gd name="connsiteX0" fmla="*/ 0 w 441435"/>
              <a:gd name="connsiteY0" fmla="*/ 536027 h 551792"/>
              <a:gd name="connsiteX1" fmla="*/ 110359 w 441435"/>
              <a:gd name="connsiteY1" fmla="*/ 536027 h 551792"/>
              <a:gd name="connsiteX2" fmla="*/ 204952 w 441435"/>
              <a:gd name="connsiteY2" fmla="*/ 441434 h 551792"/>
              <a:gd name="connsiteX3" fmla="*/ 299545 w 441435"/>
              <a:gd name="connsiteY3" fmla="*/ 268014 h 551792"/>
              <a:gd name="connsiteX4" fmla="*/ 362607 w 441435"/>
              <a:gd name="connsiteY4" fmla="*/ 63062 h 551792"/>
              <a:gd name="connsiteX5" fmla="*/ 441435 w 441435"/>
              <a:gd name="connsiteY5" fmla="*/ 0 h 551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435" h="551792">
                <a:moveTo>
                  <a:pt x="0" y="536027"/>
                </a:moveTo>
                <a:cubicBezTo>
                  <a:pt x="38100" y="543909"/>
                  <a:pt x="76200" y="551792"/>
                  <a:pt x="110359" y="536027"/>
                </a:cubicBezTo>
                <a:cubicBezTo>
                  <a:pt x="144518" y="520262"/>
                  <a:pt x="173421" y="486103"/>
                  <a:pt x="204952" y="441434"/>
                </a:cubicBezTo>
                <a:cubicBezTo>
                  <a:pt x="236483" y="396765"/>
                  <a:pt x="273269" y="331076"/>
                  <a:pt x="299545" y="268014"/>
                </a:cubicBezTo>
                <a:cubicBezTo>
                  <a:pt x="325821" y="204952"/>
                  <a:pt x="338959" y="107731"/>
                  <a:pt x="362607" y="63062"/>
                </a:cubicBezTo>
                <a:cubicBezTo>
                  <a:pt x="386255" y="18393"/>
                  <a:pt x="413845" y="9196"/>
                  <a:pt x="441435" y="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311650" y="2414588"/>
            <a:ext cx="452438" cy="200025"/>
          </a:xfrm>
          <a:custGeom>
            <a:avLst/>
            <a:gdLst>
              <a:gd name="connsiteX0" fmla="*/ 0 w 453542"/>
              <a:gd name="connsiteY0" fmla="*/ 0 h 201168"/>
              <a:gd name="connsiteX1" fmla="*/ 73152 w 453542"/>
              <a:gd name="connsiteY1" fmla="*/ 87782 h 201168"/>
              <a:gd name="connsiteX2" fmla="*/ 124358 w 453542"/>
              <a:gd name="connsiteY2" fmla="*/ 138989 h 201168"/>
              <a:gd name="connsiteX3" fmla="*/ 204826 w 453542"/>
              <a:gd name="connsiteY3" fmla="*/ 182880 h 201168"/>
              <a:gd name="connsiteX4" fmla="*/ 292608 w 453542"/>
              <a:gd name="connsiteY4" fmla="*/ 197510 h 201168"/>
              <a:gd name="connsiteX5" fmla="*/ 453542 w 453542"/>
              <a:gd name="connsiteY5" fmla="*/ 160934 h 201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3542" h="201168">
                <a:moveTo>
                  <a:pt x="0" y="0"/>
                </a:moveTo>
                <a:cubicBezTo>
                  <a:pt x="26213" y="32308"/>
                  <a:pt x="52426" y="64617"/>
                  <a:pt x="73152" y="87782"/>
                </a:cubicBezTo>
                <a:cubicBezTo>
                  <a:pt x="93878" y="110947"/>
                  <a:pt x="102412" y="123139"/>
                  <a:pt x="124358" y="138989"/>
                </a:cubicBezTo>
                <a:cubicBezTo>
                  <a:pt x="146304" y="154839"/>
                  <a:pt x="176784" y="173127"/>
                  <a:pt x="204826" y="182880"/>
                </a:cubicBezTo>
                <a:cubicBezTo>
                  <a:pt x="232868" y="192633"/>
                  <a:pt x="251155" y="201168"/>
                  <a:pt x="292608" y="197510"/>
                </a:cubicBezTo>
                <a:cubicBezTo>
                  <a:pt x="334061" y="193852"/>
                  <a:pt x="393801" y="177393"/>
                  <a:pt x="453542" y="160934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3835400" y="1909763"/>
            <a:ext cx="446088" cy="438150"/>
          </a:xfrm>
          <a:custGeom>
            <a:avLst/>
            <a:gdLst>
              <a:gd name="connsiteX0" fmla="*/ 0 w 446227"/>
              <a:gd name="connsiteY0" fmla="*/ 0 h 438912"/>
              <a:gd name="connsiteX1" fmla="*/ 160934 w 446227"/>
              <a:gd name="connsiteY1" fmla="*/ 102413 h 438912"/>
              <a:gd name="connsiteX2" fmla="*/ 277978 w 446227"/>
              <a:gd name="connsiteY2" fmla="*/ 219456 h 438912"/>
              <a:gd name="connsiteX3" fmla="*/ 446227 w 446227"/>
              <a:gd name="connsiteY3" fmla="*/ 438912 h 43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27" h="438912">
                <a:moveTo>
                  <a:pt x="0" y="0"/>
                </a:moveTo>
                <a:cubicBezTo>
                  <a:pt x="57302" y="32918"/>
                  <a:pt x="114604" y="65837"/>
                  <a:pt x="160934" y="102413"/>
                </a:cubicBezTo>
                <a:cubicBezTo>
                  <a:pt x="207264" y="138989"/>
                  <a:pt x="230429" y="163373"/>
                  <a:pt x="277978" y="219456"/>
                </a:cubicBezTo>
                <a:cubicBezTo>
                  <a:pt x="325527" y="275539"/>
                  <a:pt x="385877" y="357225"/>
                  <a:pt x="446227" y="438912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6716713" y="1968500"/>
            <a:ext cx="482600" cy="417513"/>
          </a:xfrm>
          <a:custGeom>
            <a:avLst/>
            <a:gdLst>
              <a:gd name="connsiteX0" fmla="*/ 0 w 482803"/>
              <a:gd name="connsiteY0" fmla="*/ 0 h 416967"/>
              <a:gd name="connsiteX1" fmla="*/ 146304 w 482803"/>
              <a:gd name="connsiteY1" fmla="*/ 80468 h 416967"/>
              <a:gd name="connsiteX2" fmla="*/ 270662 w 482803"/>
              <a:gd name="connsiteY2" fmla="*/ 175565 h 416967"/>
              <a:gd name="connsiteX3" fmla="*/ 395020 w 482803"/>
              <a:gd name="connsiteY3" fmla="*/ 292608 h 416967"/>
              <a:gd name="connsiteX4" fmla="*/ 482803 w 482803"/>
              <a:gd name="connsiteY4" fmla="*/ 416967 h 416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803" h="416967">
                <a:moveTo>
                  <a:pt x="0" y="0"/>
                </a:moveTo>
                <a:cubicBezTo>
                  <a:pt x="50597" y="25603"/>
                  <a:pt x="101194" y="51207"/>
                  <a:pt x="146304" y="80468"/>
                </a:cubicBezTo>
                <a:cubicBezTo>
                  <a:pt x="191414" y="109729"/>
                  <a:pt x="229209" y="140208"/>
                  <a:pt x="270662" y="175565"/>
                </a:cubicBezTo>
                <a:cubicBezTo>
                  <a:pt x="312115" y="210922"/>
                  <a:pt x="359663" y="252374"/>
                  <a:pt x="395020" y="292608"/>
                </a:cubicBezTo>
                <a:cubicBezTo>
                  <a:pt x="430377" y="332842"/>
                  <a:pt x="456590" y="374904"/>
                  <a:pt x="482803" y="416967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7272338" y="2435225"/>
            <a:ext cx="431800" cy="241300"/>
          </a:xfrm>
          <a:custGeom>
            <a:avLst/>
            <a:gdLst>
              <a:gd name="connsiteX0" fmla="*/ 0 w 431597"/>
              <a:gd name="connsiteY0" fmla="*/ 0 h 241402"/>
              <a:gd name="connsiteX1" fmla="*/ 138989 w 431597"/>
              <a:gd name="connsiteY1" fmla="*/ 109728 h 241402"/>
              <a:gd name="connsiteX2" fmla="*/ 329184 w 431597"/>
              <a:gd name="connsiteY2" fmla="*/ 204826 h 241402"/>
              <a:gd name="connsiteX3" fmla="*/ 431597 w 431597"/>
              <a:gd name="connsiteY3" fmla="*/ 241402 h 241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597" h="241402">
                <a:moveTo>
                  <a:pt x="0" y="0"/>
                </a:moveTo>
                <a:cubicBezTo>
                  <a:pt x="42062" y="37795"/>
                  <a:pt x="84125" y="75590"/>
                  <a:pt x="138989" y="109728"/>
                </a:cubicBezTo>
                <a:cubicBezTo>
                  <a:pt x="193853" y="143866"/>
                  <a:pt x="280416" y="182880"/>
                  <a:pt x="329184" y="204826"/>
                </a:cubicBezTo>
                <a:cubicBezTo>
                  <a:pt x="377952" y="226772"/>
                  <a:pt x="404774" y="234087"/>
                  <a:pt x="431597" y="241402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7724775" y="2546350"/>
            <a:ext cx="673100" cy="198438"/>
          </a:xfrm>
          <a:custGeom>
            <a:avLst/>
            <a:gdLst>
              <a:gd name="connsiteX0" fmla="*/ 0 w 672999"/>
              <a:gd name="connsiteY0" fmla="*/ 153619 h 198729"/>
              <a:gd name="connsiteX1" fmla="*/ 204826 w 672999"/>
              <a:gd name="connsiteY1" fmla="*/ 197510 h 198729"/>
              <a:gd name="connsiteX2" fmla="*/ 416967 w 672999"/>
              <a:gd name="connsiteY2" fmla="*/ 146304 h 198729"/>
              <a:gd name="connsiteX3" fmla="*/ 672999 w 672999"/>
              <a:gd name="connsiteY3" fmla="*/ 0 h 19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999" h="198729">
                <a:moveTo>
                  <a:pt x="0" y="153619"/>
                </a:moveTo>
                <a:cubicBezTo>
                  <a:pt x="67666" y="176174"/>
                  <a:pt x="135332" y="198729"/>
                  <a:pt x="204826" y="197510"/>
                </a:cubicBezTo>
                <a:cubicBezTo>
                  <a:pt x="274320" y="196291"/>
                  <a:pt x="338938" y="179222"/>
                  <a:pt x="416967" y="146304"/>
                </a:cubicBezTo>
                <a:cubicBezTo>
                  <a:pt x="494996" y="113386"/>
                  <a:pt x="583997" y="56693"/>
                  <a:pt x="672999" y="0"/>
                </a:cubicBezTo>
              </a:path>
            </a:pathLst>
          </a:cu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9644063" y="1931988"/>
            <a:ext cx="520700" cy="438150"/>
          </a:xfrm>
          <a:custGeom>
            <a:avLst/>
            <a:gdLst>
              <a:gd name="connsiteX0" fmla="*/ 0 w 519380"/>
              <a:gd name="connsiteY0" fmla="*/ 0 h 438912"/>
              <a:gd name="connsiteX1" fmla="*/ 190196 w 519380"/>
              <a:gd name="connsiteY1" fmla="*/ 124358 h 438912"/>
              <a:gd name="connsiteX2" fmla="*/ 343815 w 519380"/>
              <a:gd name="connsiteY2" fmla="*/ 256032 h 438912"/>
              <a:gd name="connsiteX3" fmla="*/ 519380 w 519380"/>
              <a:gd name="connsiteY3" fmla="*/ 438912 h 43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380" h="438912">
                <a:moveTo>
                  <a:pt x="0" y="0"/>
                </a:moveTo>
                <a:cubicBezTo>
                  <a:pt x="66447" y="40843"/>
                  <a:pt x="132894" y="81686"/>
                  <a:pt x="190196" y="124358"/>
                </a:cubicBezTo>
                <a:cubicBezTo>
                  <a:pt x="247498" y="167030"/>
                  <a:pt x="288951" y="203607"/>
                  <a:pt x="343815" y="256032"/>
                </a:cubicBezTo>
                <a:cubicBezTo>
                  <a:pt x="398679" y="308457"/>
                  <a:pt x="459029" y="373684"/>
                  <a:pt x="519380" y="438912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10229850" y="1893888"/>
            <a:ext cx="476250" cy="534987"/>
          </a:xfrm>
          <a:custGeom>
            <a:avLst/>
            <a:gdLst>
              <a:gd name="connsiteX0" fmla="*/ 0 w 475488"/>
              <a:gd name="connsiteY0" fmla="*/ 534010 h 534010"/>
              <a:gd name="connsiteX1" fmla="*/ 138989 w 475488"/>
              <a:gd name="connsiteY1" fmla="*/ 482804 h 534010"/>
              <a:gd name="connsiteX2" fmla="*/ 241401 w 475488"/>
              <a:gd name="connsiteY2" fmla="*/ 373076 h 534010"/>
              <a:gd name="connsiteX3" fmla="*/ 336499 w 475488"/>
              <a:gd name="connsiteY3" fmla="*/ 131674 h 534010"/>
              <a:gd name="connsiteX4" fmla="*/ 475488 w 475488"/>
              <a:gd name="connsiteY4" fmla="*/ 0 h 53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88" h="534010">
                <a:moveTo>
                  <a:pt x="0" y="534010"/>
                </a:moveTo>
                <a:cubicBezTo>
                  <a:pt x="49378" y="521818"/>
                  <a:pt x="98756" y="509626"/>
                  <a:pt x="138989" y="482804"/>
                </a:cubicBezTo>
                <a:cubicBezTo>
                  <a:pt x="179222" y="455982"/>
                  <a:pt x="208483" y="431598"/>
                  <a:pt x="241401" y="373076"/>
                </a:cubicBezTo>
                <a:cubicBezTo>
                  <a:pt x="274319" y="314554"/>
                  <a:pt x="297485" y="193853"/>
                  <a:pt x="336499" y="131674"/>
                </a:cubicBezTo>
                <a:cubicBezTo>
                  <a:pt x="375513" y="69495"/>
                  <a:pt x="425500" y="34747"/>
                  <a:pt x="475488" y="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圆角矩形 32"/>
          <p:cNvSpPr>
            <a:spLocks noChangeArrowheads="1"/>
          </p:cNvSpPr>
          <p:nvPr/>
        </p:nvSpPr>
        <p:spPr bwMode="auto">
          <a:xfrm>
            <a:off x="1866900" y="350043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2947" name="圆角矩形 32"/>
          <p:cNvSpPr>
            <a:spLocks noChangeArrowheads="1"/>
          </p:cNvSpPr>
          <p:nvPr/>
        </p:nvSpPr>
        <p:spPr bwMode="auto">
          <a:xfrm>
            <a:off x="1866900" y="266223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grpSp>
        <p:nvGrpSpPr>
          <p:cNvPr id="82948" name="组合 23"/>
          <p:cNvGrpSpPr/>
          <p:nvPr/>
        </p:nvGrpSpPr>
        <p:grpSpPr bwMode="auto">
          <a:xfrm>
            <a:off x="1866900" y="1306513"/>
            <a:ext cx="1338263" cy="546100"/>
            <a:chOff x="682668" y="3939837"/>
            <a:chExt cx="1338943" cy="545509"/>
          </a:xfrm>
        </p:grpSpPr>
        <p:sp>
          <p:nvSpPr>
            <p:cNvPr id="8297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8297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儿子</a:t>
              </a:r>
            </a:p>
          </p:txBody>
        </p:sp>
      </p:grpSp>
      <p:sp>
        <p:nvSpPr>
          <p:cNvPr id="82949" name="文本框 152"/>
          <p:cNvSpPr>
            <a:spLocks noChangeArrowheads="1"/>
          </p:cNvSpPr>
          <p:nvPr/>
        </p:nvSpPr>
        <p:spPr bwMode="auto">
          <a:xfrm>
            <a:off x="3587750" y="1374775"/>
            <a:ext cx="1416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一个儿子</a:t>
            </a:r>
          </a:p>
        </p:txBody>
      </p:sp>
      <p:cxnSp>
        <p:nvCxnSpPr>
          <p:cNvPr id="8295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2951" name="圆角矩形 32"/>
          <p:cNvSpPr>
            <a:spLocks noChangeArrowheads="1"/>
          </p:cNvSpPr>
          <p:nvPr/>
        </p:nvSpPr>
        <p:spPr bwMode="auto">
          <a:xfrm>
            <a:off x="1866900" y="43688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2952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儿子</a:t>
            </a:r>
          </a:p>
        </p:txBody>
      </p:sp>
      <p:sp>
        <p:nvSpPr>
          <p:cNvPr id="82953" name="文本框 107"/>
          <p:cNvSpPr>
            <a:spLocks noChangeArrowheads="1"/>
          </p:cNvSpPr>
          <p:nvPr/>
        </p:nvSpPr>
        <p:spPr bwMode="auto">
          <a:xfrm>
            <a:off x="2066925" y="3513138"/>
            <a:ext cx="903288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医生</a:t>
            </a:r>
          </a:p>
        </p:txBody>
      </p:sp>
      <p:sp>
        <p:nvSpPr>
          <p:cNvPr id="82954" name="文本框 88"/>
          <p:cNvSpPr>
            <a:spLocks noChangeArrowheads="1"/>
          </p:cNvSpPr>
          <p:nvPr/>
        </p:nvSpPr>
        <p:spPr bwMode="auto">
          <a:xfrm>
            <a:off x="2065338" y="2660650"/>
            <a:ext cx="904875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医院</a:t>
            </a:r>
          </a:p>
        </p:txBody>
      </p:sp>
      <p:sp>
        <p:nvSpPr>
          <p:cNvPr id="82955" name="文本框 107"/>
          <p:cNvSpPr>
            <a:spLocks noChangeArrowheads="1"/>
          </p:cNvSpPr>
          <p:nvPr/>
        </p:nvSpPr>
        <p:spPr bwMode="auto">
          <a:xfrm>
            <a:off x="2066925" y="4384675"/>
            <a:ext cx="90328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爸爸</a:t>
            </a:r>
          </a:p>
        </p:txBody>
      </p:sp>
      <p:grpSp>
        <p:nvGrpSpPr>
          <p:cNvPr id="82956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957" name="文本框 152"/>
          <p:cNvSpPr>
            <a:spLocks noChangeArrowheads="1"/>
          </p:cNvSpPr>
          <p:nvPr/>
        </p:nvSpPr>
        <p:spPr bwMode="auto">
          <a:xfrm>
            <a:off x="5362575" y="1390650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你儿子</a:t>
            </a:r>
          </a:p>
        </p:txBody>
      </p:sp>
      <p:sp>
        <p:nvSpPr>
          <p:cNvPr id="82958" name="文本框 152"/>
          <p:cNvSpPr>
            <a:spLocks noChangeArrowheads="1"/>
          </p:cNvSpPr>
          <p:nvPr/>
        </p:nvSpPr>
        <p:spPr bwMode="auto">
          <a:xfrm>
            <a:off x="6919913" y="1381125"/>
            <a:ext cx="2030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李老师的儿子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36274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60" name="文本框 152"/>
          <p:cNvSpPr>
            <a:spLocks noChangeArrowheads="1"/>
          </p:cNvSpPr>
          <p:nvPr/>
        </p:nvSpPr>
        <p:spPr bwMode="auto">
          <a:xfrm>
            <a:off x="39290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女儿</a:t>
            </a:r>
          </a:p>
        </p:txBody>
      </p:sp>
      <p:sp>
        <p:nvSpPr>
          <p:cNvPr id="82961" name="文本框 152"/>
          <p:cNvSpPr>
            <a:spLocks noChangeArrowheads="1"/>
          </p:cNvSpPr>
          <p:nvPr/>
        </p:nvSpPr>
        <p:spPr bwMode="auto">
          <a:xfrm>
            <a:off x="3497263" y="2746375"/>
            <a:ext cx="11080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去医院</a:t>
            </a:r>
          </a:p>
        </p:txBody>
      </p:sp>
      <p:sp>
        <p:nvSpPr>
          <p:cNvPr id="82962" name="文本框 152"/>
          <p:cNvSpPr>
            <a:spLocks noChangeArrowheads="1"/>
          </p:cNvSpPr>
          <p:nvPr/>
        </p:nvSpPr>
        <p:spPr bwMode="auto">
          <a:xfrm>
            <a:off x="5272088" y="2762250"/>
            <a:ext cx="3794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你去哪儿？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我去医院。</a:t>
            </a:r>
          </a:p>
        </p:txBody>
      </p:sp>
      <p:sp>
        <p:nvSpPr>
          <p:cNvPr id="82963" name="文本框 152"/>
          <p:cNvSpPr>
            <a:spLocks noChangeArrowheads="1"/>
          </p:cNvSpPr>
          <p:nvPr/>
        </p:nvSpPr>
        <p:spPr bwMode="auto">
          <a:xfrm>
            <a:off x="3597275" y="3598863"/>
            <a:ext cx="11064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是医生</a:t>
            </a:r>
          </a:p>
        </p:txBody>
      </p:sp>
      <p:sp>
        <p:nvSpPr>
          <p:cNvPr id="82964" name="文本框 152"/>
          <p:cNvSpPr>
            <a:spLocks noChangeArrowheads="1"/>
          </p:cNvSpPr>
          <p:nvPr/>
        </p:nvSpPr>
        <p:spPr bwMode="auto">
          <a:xfrm>
            <a:off x="5340350" y="361473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他是医生</a:t>
            </a:r>
          </a:p>
        </p:txBody>
      </p:sp>
      <p:sp>
        <p:nvSpPr>
          <p:cNvPr id="82965" name="文本框 152"/>
          <p:cNvSpPr>
            <a:spLocks noChangeArrowheads="1"/>
          </p:cNvSpPr>
          <p:nvPr/>
        </p:nvSpPr>
        <p:spPr bwMode="auto">
          <a:xfrm>
            <a:off x="6958013" y="3605213"/>
            <a:ext cx="32623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李老师的儿子是医生。</a:t>
            </a:r>
          </a:p>
        </p:txBody>
      </p:sp>
      <p:sp>
        <p:nvSpPr>
          <p:cNvPr id="82966" name="文本框 152"/>
          <p:cNvSpPr>
            <a:spLocks noChangeArrowheads="1"/>
          </p:cNvSpPr>
          <p:nvPr/>
        </p:nvSpPr>
        <p:spPr bwMode="auto">
          <a:xfrm>
            <a:off x="3589338" y="4460875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你爸爸</a:t>
            </a:r>
          </a:p>
        </p:txBody>
      </p:sp>
      <p:sp>
        <p:nvSpPr>
          <p:cNvPr id="82967" name="文本框 152"/>
          <p:cNvSpPr>
            <a:spLocks noChangeArrowheads="1"/>
          </p:cNvSpPr>
          <p:nvPr/>
        </p:nvSpPr>
        <p:spPr bwMode="auto">
          <a:xfrm>
            <a:off x="5302250" y="4470400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我爸爸</a:t>
            </a:r>
          </a:p>
        </p:txBody>
      </p:sp>
      <p:sp>
        <p:nvSpPr>
          <p:cNvPr id="82968" name="文本框 152"/>
          <p:cNvSpPr>
            <a:spLocks noChangeArrowheads="1"/>
          </p:cNvSpPr>
          <p:nvPr/>
        </p:nvSpPr>
        <p:spPr bwMode="auto">
          <a:xfrm>
            <a:off x="3571875" y="4962525"/>
            <a:ext cx="32623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我朋友的爸爸是医生。</a:t>
            </a:r>
          </a:p>
        </p:txBody>
      </p:sp>
      <p:sp>
        <p:nvSpPr>
          <p:cNvPr id="82969" name="文本框 152"/>
          <p:cNvSpPr>
            <a:spLocks noChangeArrowheads="1"/>
          </p:cNvSpPr>
          <p:nvPr/>
        </p:nvSpPr>
        <p:spPr bwMode="auto">
          <a:xfrm>
            <a:off x="6958013" y="4451350"/>
            <a:ext cx="2032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我朋友的爸爸</a:t>
            </a:r>
          </a:p>
        </p:txBody>
      </p:sp>
      <p:cxnSp>
        <p:nvCxnSpPr>
          <p:cNvPr id="34" name="直接箭头连接符 33"/>
          <p:cNvCxnSpPr/>
          <p:nvPr/>
        </p:nvCxnSpPr>
        <p:spPr bwMode="auto">
          <a:xfrm>
            <a:off x="3659188" y="5737225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71" name="文本框 152"/>
          <p:cNvSpPr>
            <a:spLocks noChangeArrowheads="1"/>
          </p:cNvSpPr>
          <p:nvPr/>
        </p:nvSpPr>
        <p:spPr bwMode="auto">
          <a:xfrm>
            <a:off x="3960813" y="550068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妈妈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60926" y="1830453"/>
            <a:ext cx="7537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nǎlǐ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05521" y="1880279"/>
            <a:ext cx="213872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en-US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xiǎopéngyǒu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05521" y="2914572"/>
            <a:ext cx="22910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xiǎoxuéshēng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4"/>
            </p:custDataLst>
          </p:nvPr>
        </p:nvGrpSpPr>
        <p:grpSpPr bwMode="auto">
          <a:xfrm>
            <a:off x="1160664" y="183045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哪里</a:t>
              </a:r>
            </a:p>
          </p:txBody>
        </p:sp>
      </p:grpSp>
      <p:grpSp>
        <p:nvGrpSpPr>
          <p:cNvPr id="3" name="组合 6"/>
          <p:cNvGrpSpPr/>
          <p:nvPr>
            <p:custDataLst>
              <p:tags r:id="rId5"/>
            </p:custDataLst>
          </p:nvPr>
        </p:nvGrpSpPr>
        <p:grpSpPr bwMode="auto">
          <a:xfrm>
            <a:off x="6810021" y="1856467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小朋友</a:t>
              </a:r>
            </a:p>
          </p:txBody>
        </p:sp>
      </p:grpSp>
      <p:grpSp>
        <p:nvGrpSpPr>
          <p:cNvPr id="4" name="组合 7"/>
          <p:cNvGrpSpPr/>
          <p:nvPr>
            <p:custDataLst>
              <p:tags r:id="rId6"/>
            </p:custDataLst>
          </p:nvPr>
        </p:nvGrpSpPr>
        <p:grpSpPr bwMode="auto">
          <a:xfrm>
            <a:off x="6811608" y="2909813"/>
            <a:ext cx="1338263" cy="564012"/>
            <a:chOff x="683984" y="5619216"/>
            <a:chExt cx="1338943" cy="563571"/>
          </a:xfrm>
        </p:grpSpPr>
        <p:sp>
          <p:nvSpPr>
            <p:cNvPr id="77860" name="圆角矩形 3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1" name="文本框 110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96690" y="5658687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小学生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7" name="文本框 14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86565" y="2874895"/>
            <a:ext cx="13580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xiǎoxué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86565" y="3991570"/>
            <a:ext cx="1653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zhōngxué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7" name="组合 41"/>
          <p:cNvGrpSpPr/>
          <p:nvPr>
            <p:custDataLst>
              <p:tags r:id="rId9"/>
            </p:custDataLst>
          </p:nvPr>
        </p:nvGrpSpPr>
        <p:grpSpPr bwMode="auto">
          <a:xfrm>
            <a:off x="1173364" y="2875631"/>
            <a:ext cx="1578371" cy="536575"/>
            <a:chOff x="669962" y="4792841"/>
            <a:chExt cx="1579172" cy="536981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921310" y="4792841"/>
              <a:ext cx="1327824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小学</a:t>
              </a:r>
            </a:p>
          </p:txBody>
        </p:sp>
      </p:grpSp>
      <p:grpSp>
        <p:nvGrpSpPr>
          <p:cNvPr id="8" name="组合 44"/>
          <p:cNvGrpSpPr/>
          <p:nvPr>
            <p:custDataLst>
              <p:tags r:id="rId10"/>
            </p:custDataLst>
          </p:nvPr>
        </p:nvGrpSpPr>
        <p:grpSpPr bwMode="auto">
          <a:xfrm>
            <a:off x="1142133" y="4012697"/>
            <a:ext cx="1369493" cy="543379"/>
            <a:chOff x="683984" y="5619216"/>
            <a:chExt cx="1338943" cy="544585"/>
          </a:xfrm>
        </p:grpSpPr>
        <p:sp>
          <p:nvSpPr>
            <p:cNvPr id="77852" name="圆角矩形 30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77853" name="文本框 110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917183" y="5638126"/>
              <a:ext cx="904515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中学</a:t>
              </a: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14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905521" y="3968250"/>
            <a:ext cx="25859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zhōngxuéshēng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7"/>
          <p:cNvGrpSpPr/>
          <p:nvPr>
            <p:custDataLst>
              <p:tags r:id="rId12"/>
            </p:custDataLst>
          </p:nvPr>
        </p:nvGrpSpPr>
        <p:grpSpPr bwMode="auto">
          <a:xfrm>
            <a:off x="6811608" y="3963491"/>
            <a:ext cx="1338263" cy="564015"/>
            <a:chOff x="683984" y="5619216"/>
            <a:chExt cx="1338943" cy="563574"/>
          </a:xfrm>
        </p:grpSpPr>
        <p:sp>
          <p:nvSpPr>
            <p:cNvPr id="10" name="圆角矩形 3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11" name="文本框 110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696690" y="5658690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中学生</a:t>
              </a:r>
            </a:p>
          </p:txBody>
        </p:sp>
      </p:grpSp>
      <p:sp>
        <p:nvSpPr>
          <p:cNvPr id="12" name="文本框 14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419676" y="5047506"/>
            <a:ext cx="1111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dàxué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44"/>
          <p:cNvGrpSpPr/>
          <p:nvPr>
            <p:custDataLst>
              <p:tags r:id="rId14"/>
            </p:custDataLst>
          </p:nvPr>
        </p:nvGrpSpPr>
        <p:grpSpPr bwMode="auto">
          <a:xfrm>
            <a:off x="1160664" y="5061615"/>
            <a:ext cx="1369493" cy="546026"/>
            <a:chOff x="683984" y="5638126"/>
            <a:chExt cx="1338943" cy="547238"/>
          </a:xfrm>
        </p:grpSpPr>
        <p:sp>
          <p:nvSpPr>
            <p:cNvPr id="14" name="圆角矩形 30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83984" y="565617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15" name="文本框 110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786147" y="5638126"/>
              <a:ext cx="1193829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大学</a:t>
              </a:r>
            </a:p>
          </p:txBody>
        </p:sp>
      </p:grpSp>
      <p:sp>
        <p:nvSpPr>
          <p:cNvPr id="16" name="文本框 14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954453" y="5089156"/>
            <a:ext cx="204414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dàxuéshēng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7" name="组合 44"/>
          <p:cNvGrpSpPr/>
          <p:nvPr>
            <p:custDataLst>
              <p:tags r:id="rId16"/>
            </p:custDataLst>
          </p:nvPr>
        </p:nvGrpSpPr>
        <p:grpSpPr bwMode="auto">
          <a:xfrm>
            <a:off x="6810021" y="5047706"/>
            <a:ext cx="1413424" cy="546026"/>
            <a:chOff x="641033" y="5638126"/>
            <a:chExt cx="1381894" cy="547238"/>
          </a:xfrm>
        </p:grpSpPr>
        <p:sp>
          <p:nvSpPr>
            <p:cNvPr id="18" name="圆角矩形 30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83984" y="565617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22" name="文本框 11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41033" y="5638126"/>
              <a:ext cx="1338943" cy="5269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大学生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  <p:bldP spid="5" grpId="0" bldLvl="0" autoUpdateAnimBg="0"/>
      <p:bldP spid="5" grpId="1" bldLvl="0" autoUpdateAnimBg="0"/>
      <p:bldP spid="5" grpId="2" bldLvl="0" autoUpdateAnimBg="0"/>
      <p:bldP spid="5" grpId="3" bldLvl="0" autoUpdateAnimBg="0"/>
      <p:bldP spid="5" grpId="4" bldLvl="0" autoUpdateAnimBg="0"/>
      <p:bldP spid="5" grpId="5"/>
      <p:bldP spid="12" grpId="0" bldLvl="0" autoUpdateAnimBg="0"/>
      <p:bldP spid="12" grpId="1" bldLvl="0" autoUpdateAnimBg="0"/>
      <p:bldP spid="12" grpId="2" bldLvl="0" autoUpdateAnimBg="0"/>
      <p:bldP spid="12" grpId="3" bldLvl="0" autoUpdateAnimBg="0"/>
      <p:bldP spid="12" grpId="4" bldLvl="0" autoUpdateAnimBg="0"/>
      <p:bldP spid="12" grpId="5"/>
      <p:bldP spid="16" grpId="0" bldLvl="0" autoUpdateAnimBg="0"/>
      <p:bldP spid="16" grpId="1" bldLvl="0" autoUpdateAnimBg="0"/>
      <p:bldP spid="16" grpId="2" bldLvl="0" autoUpdateAnimBg="0"/>
      <p:bldP spid="16" grpId="3" bldLvl="0" autoUpdateAnimBg="0"/>
      <p:bldP spid="16" grpId="4" bldLvl="0" autoUpdateAnimBg="0"/>
      <p:bldP spid="16" grpId="5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311488" y="1632754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小朋友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49934" y="858711"/>
            <a:ext cx="457048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去哪里           在哪里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哪里人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491827" y="2420207"/>
            <a:ext cx="903453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359104" y="3210465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499929" y="4000724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</a:t>
            </a: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359103" y="4757207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中学生</a:t>
            </a:r>
          </a:p>
        </p:txBody>
      </p:sp>
      <p:sp>
        <p:nvSpPr>
          <p:cNvPr id="16" name="文本框 88"/>
          <p:cNvSpPr>
            <a:spLocks noChangeArrowheads="1"/>
          </p:cNvSpPr>
          <p:nvPr/>
        </p:nvSpPr>
        <p:spPr bwMode="auto">
          <a:xfrm>
            <a:off x="1538729" y="541557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</a:t>
            </a:r>
          </a:p>
        </p:txBody>
      </p:sp>
      <p:sp>
        <p:nvSpPr>
          <p:cNvPr id="17" name="文本框 88"/>
          <p:cNvSpPr>
            <a:spLocks noChangeArrowheads="1"/>
          </p:cNvSpPr>
          <p:nvPr/>
        </p:nvSpPr>
        <p:spPr bwMode="auto">
          <a:xfrm>
            <a:off x="1300844" y="6072663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286652" y="1605123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248392" y="158855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322526" y="1562029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小朋友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49934" y="1635583"/>
            <a:ext cx="57246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三个小朋友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小朋友多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小朋友上学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502865" y="2349482"/>
            <a:ext cx="903453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370142" y="3139740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510967" y="392999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</a:t>
            </a: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370141" y="4686482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中学生</a:t>
            </a:r>
          </a:p>
        </p:txBody>
      </p:sp>
      <p:sp>
        <p:nvSpPr>
          <p:cNvPr id="17" name="文本框 88"/>
          <p:cNvSpPr>
            <a:spLocks noChangeArrowheads="1"/>
          </p:cNvSpPr>
          <p:nvPr/>
        </p:nvSpPr>
        <p:spPr bwMode="auto">
          <a:xfrm>
            <a:off x="1538729" y="541557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</a:t>
            </a:r>
          </a:p>
        </p:txBody>
      </p:sp>
      <p:sp>
        <p:nvSpPr>
          <p:cNvPr id="18" name="文本框 88"/>
          <p:cNvSpPr>
            <a:spLocks noChangeArrowheads="1"/>
          </p:cNvSpPr>
          <p:nvPr/>
        </p:nvSpPr>
        <p:spPr bwMode="auto">
          <a:xfrm>
            <a:off x="1300844" y="6072663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286652" y="2325797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33073" y="235199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322526" y="1549871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小朋友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49934" y="2362552"/>
            <a:ext cx="50321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上小学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小学同学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502865" y="2337324"/>
            <a:ext cx="903453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370142" y="3127582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510967" y="391784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</a:t>
            </a: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370141" y="4674324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中学生</a:t>
            </a:r>
          </a:p>
        </p:txBody>
      </p:sp>
      <p:sp>
        <p:nvSpPr>
          <p:cNvPr id="16" name="文本框 88"/>
          <p:cNvSpPr>
            <a:spLocks noChangeArrowheads="1"/>
          </p:cNvSpPr>
          <p:nvPr/>
        </p:nvSpPr>
        <p:spPr bwMode="auto">
          <a:xfrm>
            <a:off x="1538729" y="541557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</a:t>
            </a:r>
          </a:p>
        </p:txBody>
      </p:sp>
      <p:sp>
        <p:nvSpPr>
          <p:cNvPr id="17" name="文本框 88"/>
          <p:cNvSpPr>
            <a:spLocks noChangeArrowheads="1"/>
          </p:cNvSpPr>
          <p:nvPr/>
        </p:nvSpPr>
        <p:spPr bwMode="auto">
          <a:xfrm>
            <a:off x="1300844" y="6072663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286652" y="316162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22526" y="316162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322526" y="1583917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小朋友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79926" y="3161628"/>
            <a:ext cx="54168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是小学生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小学生学习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小学生朋友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502865" y="2371370"/>
            <a:ext cx="903453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370142" y="3161628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510967" y="395188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</a:t>
            </a: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370141" y="4708370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中学生</a:t>
            </a:r>
          </a:p>
        </p:txBody>
      </p:sp>
      <p:sp>
        <p:nvSpPr>
          <p:cNvPr id="16" name="文本框 88"/>
          <p:cNvSpPr>
            <a:spLocks noChangeArrowheads="1"/>
          </p:cNvSpPr>
          <p:nvPr/>
        </p:nvSpPr>
        <p:spPr bwMode="auto">
          <a:xfrm>
            <a:off x="1538729" y="541557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</a:t>
            </a:r>
          </a:p>
        </p:txBody>
      </p:sp>
      <p:sp>
        <p:nvSpPr>
          <p:cNvPr id="17" name="文本框 88"/>
          <p:cNvSpPr>
            <a:spLocks noChangeArrowheads="1"/>
          </p:cNvSpPr>
          <p:nvPr/>
        </p:nvSpPr>
        <p:spPr bwMode="auto">
          <a:xfrm>
            <a:off x="1300844" y="6072663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260134" y="390026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269490" y="390026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296008" y="1532291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小朋友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361048" y="3900261"/>
            <a:ext cx="52629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上中学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中学老师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中学同学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476347" y="2319744"/>
            <a:ext cx="903453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343624" y="3110002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484449" y="390026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</a:t>
            </a: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343623" y="4656744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中学生</a:t>
            </a:r>
          </a:p>
        </p:txBody>
      </p:sp>
      <p:sp>
        <p:nvSpPr>
          <p:cNvPr id="16" name="文本框 88"/>
          <p:cNvSpPr>
            <a:spLocks noChangeArrowheads="1"/>
          </p:cNvSpPr>
          <p:nvPr/>
        </p:nvSpPr>
        <p:spPr bwMode="auto">
          <a:xfrm>
            <a:off x="1538729" y="541557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</a:t>
            </a:r>
          </a:p>
        </p:txBody>
      </p:sp>
      <p:sp>
        <p:nvSpPr>
          <p:cNvPr id="17" name="文本框 88"/>
          <p:cNvSpPr>
            <a:spLocks noChangeArrowheads="1"/>
          </p:cNvSpPr>
          <p:nvPr/>
        </p:nvSpPr>
        <p:spPr bwMode="auto">
          <a:xfrm>
            <a:off x="1300844" y="6072663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318740" y="4643357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01316" y="463708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253700" y="1512627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小朋友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395684" y="4690733"/>
            <a:ext cx="603242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是中学生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中学生学习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中学生朋友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434039" y="2300080"/>
            <a:ext cx="903453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301316" y="3090338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442141" y="388059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</a:t>
            </a: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301315" y="4637080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中学生</a:t>
            </a:r>
          </a:p>
        </p:txBody>
      </p:sp>
      <p:sp>
        <p:nvSpPr>
          <p:cNvPr id="17" name="文本框 88"/>
          <p:cNvSpPr>
            <a:spLocks noChangeArrowheads="1"/>
          </p:cNvSpPr>
          <p:nvPr/>
        </p:nvSpPr>
        <p:spPr bwMode="auto">
          <a:xfrm>
            <a:off x="1300844" y="6072663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大学生</a:t>
            </a:r>
          </a:p>
        </p:txBody>
      </p:sp>
      <p:sp>
        <p:nvSpPr>
          <p:cNvPr id="20" name="文本框 88"/>
          <p:cNvSpPr>
            <a:spLocks noChangeArrowheads="1"/>
          </p:cNvSpPr>
          <p:nvPr/>
        </p:nvSpPr>
        <p:spPr bwMode="auto">
          <a:xfrm>
            <a:off x="1452479" y="5443569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253700" y="1512627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小朋友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434039" y="2300080"/>
            <a:ext cx="903453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301316" y="3090338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442141" y="388059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</a:t>
            </a: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301315" y="4637080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中学生</a:t>
            </a:r>
          </a:p>
        </p:txBody>
      </p:sp>
      <p:sp>
        <p:nvSpPr>
          <p:cNvPr id="17" name="文本框 88"/>
          <p:cNvSpPr>
            <a:spLocks noChangeArrowheads="1"/>
          </p:cNvSpPr>
          <p:nvPr/>
        </p:nvSpPr>
        <p:spPr bwMode="auto">
          <a:xfrm>
            <a:off x="1300844" y="6072663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大学生</a:t>
            </a:r>
          </a:p>
        </p:txBody>
      </p:sp>
      <p:sp>
        <p:nvSpPr>
          <p:cNvPr id="18" name="AutoShape 25"/>
          <p:cNvSpPr>
            <a:spLocks noChangeArrowheads="1"/>
          </p:cNvSpPr>
          <p:nvPr/>
        </p:nvSpPr>
        <p:spPr bwMode="auto">
          <a:xfrm>
            <a:off x="3400952" y="5393563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9" name="圆角矩形 32"/>
          <p:cNvSpPr>
            <a:spLocks noChangeArrowheads="1"/>
          </p:cNvSpPr>
          <p:nvPr/>
        </p:nvSpPr>
        <p:spPr bwMode="auto">
          <a:xfrm>
            <a:off x="1311488" y="543563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" name="文本框 88"/>
          <p:cNvSpPr>
            <a:spLocks noChangeArrowheads="1"/>
          </p:cNvSpPr>
          <p:nvPr/>
        </p:nvSpPr>
        <p:spPr bwMode="auto">
          <a:xfrm>
            <a:off x="1452479" y="5443569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3449934" y="5435633"/>
            <a:ext cx="54938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上大学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大学老师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在大学里工作</a:t>
            </a:r>
          </a:p>
        </p:txBody>
      </p:sp>
    </p:spTree>
    <p:extLst>
      <p:ext uri="{BB962C8B-B14F-4D97-AF65-F5344CB8AC3E}">
        <p14:creationId xmlns:p14="http://schemas.microsoft.com/office/powerpoint/2010/main" val="25446312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253700" y="1512627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小朋友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434039" y="2300080"/>
            <a:ext cx="903453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小学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301316" y="3090338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442141" y="388059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</a:t>
            </a: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301315" y="4637080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中学生</a:t>
            </a:r>
          </a:p>
        </p:txBody>
      </p:sp>
      <p:sp>
        <p:nvSpPr>
          <p:cNvPr id="20" name="文本框 88"/>
          <p:cNvSpPr>
            <a:spLocks noChangeArrowheads="1"/>
          </p:cNvSpPr>
          <p:nvPr/>
        </p:nvSpPr>
        <p:spPr bwMode="auto">
          <a:xfrm>
            <a:off x="1452479" y="5443569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</a:t>
            </a:r>
          </a:p>
        </p:txBody>
      </p:sp>
      <p:sp>
        <p:nvSpPr>
          <p:cNvPr id="22" name="AutoShape 25"/>
          <p:cNvSpPr>
            <a:spLocks noChangeArrowheads="1"/>
          </p:cNvSpPr>
          <p:nvPr/>
        </p:nvSpPr>
        <p:spPr bwMode="auto">
          <a:xfrm>
            <a:off x="3125649" y="6147433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23" name="圆角矩形 32"/>
          <p:cNvSpPr>
            <a:spLocks noChangeArrowheads="1"/>
          </p:cNvSpPr>
          <p:nvPr/>
        </p:nvSpPr>
        <p:spPr bwMode="auto">
          <a:xfrm>
            <a:off x="1213597" y="6093124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4" name="文本框 88"/>
          <p:cNvSpPr>
            <a:spLocks noChangeArrowheads="1"/>
          </p:cNvSpPr>
          <p:nvPr/>
        </p:nvSpPr>
        <p:spPr bwMode="auto">
          <a:xfrm>
            <a:off x="1179566" y="6057189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大学生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3125649" y="6182389"/>
            <a:ext cx="57246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是大学生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大学生朋友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很多大学生</a:t>
            </a:r>
          </a:p>
        </p:txBody>
      </p:sp>
    </p:spTree>
    <p:extLst>
      <p:ext uri="{BB962C8B-B14F-4D97-AF65-F5344CB8AC3E}">
        <p14:creationId xmlns:p14="http://schemas.microsoft.com/office/powerpoint/2010/main" val="228892402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5539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540" name="组合 63"/>
          <p:cNvGrpSpPr/>
          <p:nvPr/>
        </p:nvGrpSpPr>
        <p:grpSpPr bwMode="auto">
          <a:xfrm>
            <a:off x="1206500" y="1531938"/>
            <a:ext cx="10158413" cy="4195762"/>
            <a:chOff x="1631612" y="1998434"/>
            <a:chExt cx="8036622" cy="5355770"/>
          </a:xfrm>
        </p:grpSpPr>
        <p:sp>
          <p:nvSpPr>
            <p:cNvPr id="61" name="矩形 60"/>
            <p:cNvSpPr/>
            <p:nvPr/>
          </p:nvSpPr>
          <p:spPr>
            <a:xfrm>
              <a:off x="1631612" y="1998434"/>
              <a:ext cx="7908518" cy="5355770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59716" y="2105832"/>
              <a:ext cx="7908518" cy="129689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  <a:ea typeface="+mn-ea"/>
                </a:rPr>
                <a:t>注意声调的搭配</a:t>
              </a:r>
              <a:endParaRPr lang="en-US" altLang="zh-CN" sz="2000" b="1" dirty="0">
                <a:solidFill>
                  <a:srgbClr val="00B050"/>
                </a:solidFill>
                <a:latin typeface="+mn-ea"/>
                <a:ea typeface="+mn-ea"/>
              </a:endParaRPr>
            </a:p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collocation of the tones. 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7888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xiàtiān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68788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qùnián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602663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shuì jiào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75425" y="2647950"/>
            <a:ext cx="2387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tiào</a:t>
            </a:r>
            <a:r>
              <a:rPr lang="en-US" altLang="zh-CN" sz="2400"/>
              <a:t> </a:t>
            </a:r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wǔ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47888" y="3348038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diàndēnɡ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68788" y="3348038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diànchí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56375" y="3348038"/>
            <a:ext cx="2387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diànyǐnɡ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524439" y="3348038"/>
            <a:ext cx="26400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diànshì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09788" y="40576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chànɡ</a:t>
            </a:r>
            <a:r>
              <a:rPr lang="en-US" altLang="zh-CN" sz="2400"/>
              <a:t> </a:t>
            </a:r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ɡē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246563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fùxí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567488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Hànyǔ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636000" y="4057650"/>
            <a:ext cx="31289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Hànzì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05025" y="4799013"/>
            <a:ext cx="2387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/>
              <a:t> </a:t>
            </a:r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jiànkānɡ</a:t>
            </a:r>
            <a:r>
              <a:rPr lang="en-US" altLang="zh-CN" sz="2400"/>
              <a:t> 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73550" y="4799013"/>
            <a:ext cx="31289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dìtú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562725" y="4799013"/>
            <a:ext cx="3130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dìtiě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624888" y="4799013"/>
            <a:ext cx="31289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jiàn</a:t>
            </a:r>
            <a:r>
              <a:rPr lang="en-US" altLang="zh-CN" sz="2400"/>
              <a:t> </a:t>
            </a:r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miàn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9211" y="251234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54294" y="1759829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54294" y="1052514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59211" y="324389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30127" y="1052060"/>
            <a:ext cx="90487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哪里</a:t>
            </a:r>
          </a:p>
        </p:txBody>
      </p:sp>
      <p:sp>
        <p:nvSpPr>
          <p:cNvPr id="85002" name="文本框 10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7940" y="1768709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小朋友</a:t>
            </a:r>
          </a:p>
        </p:txBody>
      </p:sp>
      <p:sp>
        <p:nvSpPr>
          <p:cNvPr id="85004" name="文本框 15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75144" y="1068389"/>
            <a:ext cx="53136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去哪里                 在哪里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哪里人</a:t>
            </a:r>
          </a:p>
        </p:txBody>
      </p:sp>
      <p:sp>
        <p:nvSpPr>
          <p:cNvPr id="85006" name="文本框 10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82099" y="250229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小学</a:t>
            </a:r>
          </a:p>
        </p:txBody>
      </p:sp>
      <p:sp>
        <p:nvSpPr>
          <p:cNvPr id="85007" name="文本框 10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85008" y="3227707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小学生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11" name="文本框 15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16704" y="1828389"/>
            <a:ext cx="59554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三个小朋友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小朋友多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小朋友上学</a:t>
            </a:r>
          </a:p>
        </p:txBody>
      </p:sp>
      <p:sp>
        <p:nvSpPr>
          <p:cNvPr id="85015" name="文本框 15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816704" y="3312453"/>
            <a:ext cx="61093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是小学生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小学生学习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小学生朋友</a:t>
            </a:r>
          </a:p>
        </p:txBody>
      </p:sp>
      <p:sp>
        <p:nvSpPr>
          <p:cNvPr id="2" name="圆角矩形 3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064128" y="398892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282099" y="39933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</a:t>
            </a:r>
          </a:p>
        </p:txBody>
      </p:sp>
      <p:sp>
        <p:nvSpPr>
          <p:cNvPr id="7" name="文本框 15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816704" y="2550174"/>
            <a:ext cx="57246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上小学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小学同学</a:t>
            </a:r>
          </a:p>
        </p:txBody>
      </p:sp>
      <p:sp>
        <p:nvSpPr>
          <p:cNvPr id="10" name="文本框 15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816704" y="4036967"/>
            <a:ext cx="58015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上中学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中学老师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中学同学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圆角矩形 3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47940" y="4725102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圆角矩形 3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054293" y="5461284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文本框 8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67651" y="4745028"/>
            <a:ext cx="1552071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中学生</a:t>
            </a:r>
          </a:p>
        </p:txBody>
      </p:sp>
      <p:sp>
        <p:nvSpPr>
          <p:cNvPr id="11" name="文本框 88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064128" y="5436026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</a:t>
            </a:r>
          </a:p>
        </p:txBody>
      </p:sp>
      <p:sp>
        <p:nvSpPr>
          <p:cNvPr id="14" name="文本框 13"/>
          <p:cNvSpPr txBox="1"/>
          <p:nvPr>
            <p:custDataLst>
              <p:tags r:id="rId20"/>
            </p:custDataLst>
          </p:nvPr>
        </p:nvSpPr>
        <p:spPr>
          <a:xfrm>
            <a:off x="2816704" y="4745028"/>
            <a:ext cx="7463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是中学生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中学生学习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学生朋友</a:t>
            </a: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2816704" y="5461954"/>
            <a:ext cx="75399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上大学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大学老师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在大学里工作</a:t>
            </a:r>
          </a:p>
        </p:txBody>
      </p:sp>
      <p:sp>
        <p:nvSpPr>
          <p:cNvPr id="51" name="圆角矩形 32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047940" y="615399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2" name="文本框 88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047939" y="612302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大学生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24"/>
            </p:custDataLst>
          </p:nvPr>
        </p:nvSpPr>
        <p:spPr>
          <a:xfrm>
            <a:off x="2816704" y="6123020"/>
            <a:ext cx="75399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是大学生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大学生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朋友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很多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大学生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动词“在” </a:t>
            </a:r>
            <a:r>
              <a:rPr lang="en-US" altLang="zh-CN" dirty="0">
                <a:latin typeface="+mn-ea"/>
                <a:ea typeface="+mn-ea"/>
              </a:rPr>
              <a:t>The Verb</a:t>
            </a:r>
            <a:r>
              <a:rPr lang="zh-CN" altLang="en-US" dirty="0">
                <a:latin typeface="+mn-ea"/>
                <a:ea typeface="+mn-ea"/>
              </a:rPr>
              <a:t>“在”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87787" y="1623800"/>
            <a:ext cx="487105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主语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（不）在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地点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/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方位词语。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020888" y="2946400"/>
          <a:ext cx="8143875" cy="2956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7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823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6786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1289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65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Word</a:t>
                      </a:r>
                      <a:r>
                        <a:rPr lang="en-US" altLang="zh-CN" sz="24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 of Locality /Direction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我朋友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学校。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我妈妈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家。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小狗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椅子下面。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疑问代词“哪儿”</a:t>
            </a:r>
            <a:r>
              <a:rPr lang="en-US" altLang="zh-CN" dirty="0">
                <a:latin typeface="+mn-ea"/>
                <a:ea typeface="+mn-ea"/>
              </a:rPr>
              <a:t>The Interrogative Pronoun</a:t>
            </a:r>
            <a:r>
              <a:rPr lang="zh-CN" altLang="en-US" dirty="0">
                <a:latin typeface="+mn-ea"/>
                <a:ea typeface="+mn-ea"/>
              </a:rPr>
              <a:t>“哪儿”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630488" y="2763838"/>
            <a:ext cx="72247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03638" y="3046413"/>
            <a:ext cx="958532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）我的杯子在哪儿？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05225" y="3771900"/>
            <a:ext cx="86185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）你的中国朋友在哪儿？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02050" y="4371975"/>
            <a:ext cx="3225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）小猫在哪儿？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87787" y="1576502"/>
            <a:ext cx="348421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主语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（不）想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动词。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86019" name="组合 8"/>
          <p:cNvGrpSpPr/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介词“在” </a:t>
            </a:r>
            <a:r>
              <a:rPr lang="en-US" altLang="zh-CN" dirty="0">
                <a:latin typeface="+mn-ea"/>
                <a:ea typeface="+mn-ea"/>
              </a:rPr>
              <a:t>The Preposition</a:t>
            </a:r>
            <a:r>
              <a:rPr lang="zh-CN" altLang="en-US" dirty="0">
                <a:latin typeface="+mn-ea"/>
                <a:ea typeface="+mn-ea"/>
              </a:rPr>
              <a:t>“在”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4192" y="1581354"/>
            <a:ext cx="480988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主语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在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地点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/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方位词语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动词。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898650" y="2706688"/>
          <a:ext cx="8783955" cy="2956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49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7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709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202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1289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65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Word</a:t>
                      </a:r>
                      <a:r>
                        <a:rPr lang="en-US" altLang="zh-CN" sz="24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 of Locality /Direction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Verb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朋友家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喝茶。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他们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学校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看书。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我儿子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医院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工作。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87043" name="组合 8"/>
          <p:cNvGrpSpPr/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4.</a:t>
            </a:r>
            <a:r>
              <a:rPr lang="zh-CN" altLang="en-US" sz="2800" b="1" dirty="0">
                <a:latin typeface="+mn-ea"/>
                <a:ea typeface="+mn-ea"/>
              </a:rPr>
              <a:t>疑问助词“呢”（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The Interrogative Particle</a:t>
            </a:r>
            <a:r>
              <a:rPr lang="zh-CN" altLang="en-US" dirty="0">
                <a:latin typeface="+mn-ea"/>
                <a:ea typeface="+mn-ea"/>
              </a:rPr>
              <a:t>“呢”（</a:t>
            </a:r>
            <a:r>
              <a:rPr lang="en-US" altLang="zh-CN" dirty="0">
                <a:latin typeface="+mn-ea"/>
                <a:ea typeface="+mn-ea"/>
              </a:rPr>
              <a:t>2</a:t>
            </a:r>
            <a:r>
              <a:rPr lang="zh-CN" altLang="en-US" dirty="0">
                <a:latin typeface="+mn-ea"/>
                <a:ea typeface="+mn-ea"/>
              </a:rPr>
              <a:t>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4193" y="1581354"/>
            <a:ext cx="3316367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主语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在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哪儿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呢？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630488" y="2992438"/>
            <a:ext cx="72247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56050" y="3275013"/>
            <a:ext cx="958532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）我的小猫呢？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57638" y="4000500"/>
            <a:ext cx="86185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）我的杯子呢？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54463" y="4600575"/>
            <a:ext cx="3225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）他在哪儿呢？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64193" y="2206194"/>
            <a:ext cx="2005727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主语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呢？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88067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068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426325" y="2236788"/>
            <a:ext cx="2428875" cy="1620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79613" y="1701800"/>
            <a:ext cx="7323137" cy="4659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Xiǎomāo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nǎr</a:t>
            </a:r>
            <a:endParaRPr lang="en-US" altLang="zh-CN" sz="24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小猫   在哪儿？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Xiǎomāo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nàr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小猫    在那儿。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Xiǎoɡǒu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nǎr</a:t>
            </a:r>
            <a:endParaRPr lang="en-US" altLang="zh-CN" sz="24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小狗  在哪儿？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Xiǎoɡǒu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yǐzi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xiàmiàn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dirty="0" err="1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小狗   在椅子下面。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807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在家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At home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2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068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426325" y="2236788"/>
            <a:ext cx="2428875" cy="1620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79613" y="1701800"/>
            <a:ext cx="7323137" cy="4659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小猫   在哪儿？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小猫    在那儿。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小狗  在哪儿？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小狗   在椅子下面。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807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在家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At home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11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0115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116" name="Rectangle 2"/>
          <p:cNvSpPr>
            <a:spLocks noChangeArrowheads="1"/>
          </p:cNvSpPr>
          <p:nvPr/>
        </p:nvSpPr>
        <p:spPr bwMode="auto">
          <a:xfrm>
            <a:off x="755650" y="1620838"/>
            <a:ext cx="10358438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636000" y="2206625"/>
            <a:ext cx="1728788" cy="216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0118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在车站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At the railway station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751013" y="1670050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nǎr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ɡōnɡzuò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在哪儿工作？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xuéxiào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ɡōnɡzuò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在  学校    工作。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érzi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nǎr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ɡōnɡzuò</a:t>
            </a:r>
            <a:endParaRPr lang="en-US" altLang="zh-CN" sz="24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你儿子在哪儿工作？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érzi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yīyuàn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ɡōnɡzuò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yīshēnɡ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我儿子在医院     工作，他 是  医生。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11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2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116" name="Rectangle 2"/>
          <p:cNvSpPr>
            <a:spLocks noChangeArrowheads="1"/>
          </p:cNvSpPr>
          <p:nvPr/>
        </p:nvSpPr>
        <p:spPr bwMode="auto">
          <a:xfrm>
            <a:off x="755650" y="1620838"/>
            <a:ext cx="10358438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636000" y="2206625"/>
            <a:ext cx="1728788" cy="216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0118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在车站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At the railway station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751013" y="1670050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在哪儿工作？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在  学校    工作。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你儿子在哪儿工作？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我儿子在医院     工作，他 是  医生。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6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2163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61313" y="2187575"/>
            <a:ext cx="2432050" cy="1620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012950" y="1668463"/>
            <a:ext cx="7323138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bàbɑ</a:t>
            </a: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jiā</a:t>
            </a: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mɑ</a:t>
            </a:r>
            <a:endParaRPr lang="en-US" altLang="zh-CN" sz="2400" dirty="0"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爸爸  在  家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jiā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不  在   家。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nǎr</a:t>
            </a: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ne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 在 哪儿 呢？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yīyuàn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：他  在  医院。</a:t>
            </a:r>
          </a:p>
        </p:txBody>
      </p:sp>
      <p:sp>
        <p:nvSpPr>
          <p:cNvPr id="92167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打电话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On the phone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8138" y="2673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6563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6564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16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3200" y="2684463"/>
            <a:ext cx="1901825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6584" name="Freeform 24"/>
          <p:cNvSpPr/>
          <p:nvPr/>
        </p:nvSpPr>
        <p:spPr bwMode="auto">
          <a:xfrm>
            <a:off x="5656263" y="3460750"/>
            <a:ext cx="1200150" cy="214313"/>
          </a:xfrm>
          <a:custGeom>
            <a:avLst/>
            <a:gdLst/>
            <a:ahLst/>
            <a:cxnLst>
              <a:cxn ang="0">
                <a:pos x="732" y="63"/>
              </a:cxn>
              <a:cxn ang="0">
                <a:pos x="724" y="63"/>
              </a:cxn>
              <a:cxn ang="0">
                <a:pos x="708" y="63"/>
              </a:cxn>
              <a:cxn ang="0">
                <a:pos x="692" y="63"/>
              </a:cxn>
              <a:cxn ang="0">
                <a:pos x="676" y="63"/>
              </a:cxn>
              <a:cxn ang="0">
                <a:pos x="629" y="55"/>
              </a:cxn>
              <a:cxn ang="0">
                <a:pos x="573" y="63"/>
              </a:cxn>
              <a:cxn ang="0">
                <a:pos x="541" y="63"/>
              </a:cxn>
              <a:cxn ang="0">
                <a:pos x="501" y="71"/>
              </a:cxn>
              <a:cxn ang="0">
                <a:pos x="454" y="71"/>
              </a:cxn>
              <a:cxn ang="0">
                <a:pos x="406" y="79"/>
              </a:cxn>
              <a:cxn ang="0">
                <a:pos x="302" y="95"/>
              </a:cxn>
              <a:cxn ang="0">
                <a:pos x="183" y="119"/>
              </a:cxn>
              <a:cxn ang="0">
                <a:pos x="159" y="119"/>
              </a:cxn>
              <a:cxn ang="0">
                <a:pos x="127" y="127"/>
              </a:cxn>
              <a:cxn ang="0">
                <a:pos x="111" y="135"/>
              </a:cxn>
              <a:cxn ang="0">
                <a:pos x="88" y="135"/>
              </a:cxn>
              <a:cxn ang="0">
                <a:pos x="72" y="135"/>
              </a:cxn>
              <a:cxn ang="0">
                <a:pos x="64" y="135"/>
              </a:cxn>
              <a:cxn ang="0">
                <a:pos x="56" y="135"/>
              </a:cxn>
              <a:cxn ang="0">
                <a:pos x="48" y="135"/>
              </a:cxn>
              <a:cxn ang="0">
                <a:pos x="40" y="135"/>
              </a:cxn>
              <a:cxn ang="0">
                <a:pos x="32" y="135"/>
              </a:cxn>
              <a:cxn ang="0">
                <a:pos x="24" y="127"/>
              </a:cxn>
              <a:cxn ang="0">
                <a:pos x="16" y="119"/>
              </a:cxn>
              <a:cxn ang="0">
                <a:pos x="8" y="103"/>
              </a:cxn>
              <a:cxn ang="0">
                <a:pos x="0" y="103"/>
              </a:cxn>
              <a:cxn ang="0">
                <a:pos x="0" y="95"/>
              </a:cxn>
              <a:cxn ang="0">
                <a:pos x="0" y="95"/>
              </a:cxn>
              <a:cxn ang="0">
                <a:pos x="0" y="95"/>
              </a:cxn>
              <a:cxn ang="0">
                <a:pos x="16" y="95"/>
              </a:cxn>
              <a:cxn ang="0">
                <a:pos x="32" y="87"/>
              </a:cxn>
              <a:cxn ang="0">
                <a:pos x="56" y="87"/>
              </a:cxn>
              <a:cxn ang="0">
                <a:pos x="88" y="87"/>
              </a:cxn>
              <a:cxn ang="0">
                <a:pos x="119" y="87"/>
              </a:cxn>
              <a:cxn ang="0">
                <a:pos x="151" y="79"/>
              </a:cxn>
              <a:cxn ang="0">
                <a:pos x="191" y="71"/>
              </a:cxn>
              <a:cxn ang="0">
                <a:pos x="231" y="63"/>
              </a:cxn>
              <a:cxn ang="0">
                <a:pos x="271" y="63"/>
              </a:cxn>
              <a:cxn ang="0">
                <a:pos x="318" y="55"/>
              </a:cxn>
              <a:cxn ang="0">
                <a:pos x="358" y="47"/>
              </a:cxn>
              <a:cxn ang="0">
                <a:pos x="462" y="32"/>
              </a:cxn>
              <a:cxn ang="0">
                <a:pos x="557" y="16"/>
              </a:cxn>
              <a:cxn ang="0">
                <a:pos x="581" y="8"/>
              </a:cxn>
              <a:cxn ang="0">
                <a:pos x="605" y="8"/>
              </a:cxn>
              <a:cxn ang="0">
                <a:pos x="621" y="0"/>
              </a:cxn>
              <a:cxn ang="0">
                <a:pos x="637" y="0"/>
              </a:cxn>
              <a:cxn ang="0">
                <a:pos x="653" y="0"/>
              </a:cxn>
              <a:cxn ang="0">
                <a:pos x="661" y="0"/>
              </a:cxn>
              <a:cxn ang="0">
                <a:pos x="676" y="0"/>
              </a:cxn>
              <a:cxn ang="0">
                <a:pos x="676" y="0"/>
              </a:cxn>
              <a:cxn ang="0">
                <a:pos x="700" y="8"/>
              </a:cxn>
              <a:cxn ang="0">
                <a:pos x="724" y="16"/>
              </a:cxn>
              <a:cxn ang="0">
                <a:pos x="740" y="24"/>
              </a:cxn>
              <a:cxn ang="0">
                <a:pos x="748" y="32"/>
              </a:cxn>
              <a:cxn ang="0">
                <a:pos x="748" y="40"/>
              </a:cxn>
              <a:cxn ang="0">
                <a:pos x="756" y="47"/>
              </a:cxn>
              <a:cxn ang="0">
                <a:pos x="756" y="55"/>
              </a:cxn>
              <a:cxn ang="0">
                <a:pos x="748" y="55"/>
              </a:cxn>
              <a:cxn ang="0">
                <a:pos x="740" y="63"/>
              </a:cxn>
              <a:cxn ang="0">
                <a:pos x="732" y="63"/>
              </a:cxn>
              <a:cxn ang="0">
                <a:pos x="732" y="63"/>
              </a:cxn>
            </a:cxnLst>
            <a:rect l="0" t="0" r="r" b="b"/>
            <a:pathLst>
              <a:path w="756" h="135">
                <a:moveTo>
                  <a:pt x="732" y="63"/>
                </a:moveTo>
                <a:lnTo>
                  <a:pt x="724" y="63"/>
                </a:lnTo>
                <a:lnTo>
                  <a:pt x="708" y="63"/>
                </a:lnTo>
                <a:lnTo>
                  <a:pt x="692" y="63"/>
                </a:lnTo>
                <a:lnTo>
                  <a:pt x="676" y="63"/>
                </a:lnTo>
                <a:lnTo>
                  <a:pt x="629" y="55"/>
                </a:lnTo>
                <a:lnTo>
                  <a:pt x="573" y="63"/>
                </a:lnTo>
                <a:lnTo>
                  <a:pt x="541" y="63"/>
                </a:lnTo>
                <a:lnTo>
                  <a:pt x="501" y="71"/>
                </a:lnTo>
                <a:lnTo>
                  <a:pt x="454" y="71"/>
                </a:lnTo>
                <a:lnTo>
                  <a:pt x="406" y="79"/>
                </a:lnTo>
                <a:lnTo>
                  <a:pt x="302" y="95"/>
                </a:lnTo>
                <a:lnTo>
                  <a:pt x="183" y="119"/>
                </a:lnTo>
                <a:lnTo>
                  <a:pt x="159" y="119"/>
                </a:lnTo>
                <a:lnTo>
                  <a:pt x="127" y="127"/>
                </a:lnTo>
                <a:lnTo>
                  <a:pt x="111" y="135"/>
                </a:lnTo>
                <a:lnTo>
                  <a:pt x="88" y="135"/>
                </a:lnTo>
                <a:lnTo>
                  <a:pt x="72" y="135"/>
                </a:lnTo>
                <a:lnTo>
                  <a:pt x="64" y="135"/>
                </a:lnTo>
                <a:lnTo>
                  <a:pt x="56" y="135"/>
                </a:lnTo>
                <a:lnTo>
                  <a:pt x="48" y="135"/>
                </a:lnTo>
                <a:lnTo>
                  <a:pt x="40" y="135"/>
                </a:lnTo>
                <a:lnTo>
                  <a:pt x="32" y="135"/>
                </a:lnTo>
                <a:lnTo>
                  <a:pt x="24" y="127"/>
                </a:lnTo>
                <a:lnTo>
                  <a:pt x="16" y="119"/>
                </a:lnTo>
                <a:lnTo>
                  <a:pt x="8" y="103"/>
                </a:lnTo>
                <a:lnTo>
                  <a:pt x="0" y="103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16" y="95"/>
                </a:lnTo>
                <a:lnTo>
                  <a:pt x="32" y="87"/>
                </a:lnTo>
                <a:lnTo>
                  <a:pt x="56" y="87"/>
                </a:lnTo>
                <a:lnTo>
                  <a:pt x="88" y="87"/>
                </a:lnTo>
                <a:lnTo>
                  <a:pt x="119" y="87"/>
                </a:lnTo>
                <a:lnTo>
                  <a:pt x="151" y="79"/>
                </a:lnTo>
                <a:lnTo>
                  <a:pt x="191" y="71"/>
                </a:lnTo>
                <a:lnTo>
                  <a:pt x="231" y="63"/>
                </a:lnTo>
                <a:lnTo>
                  <a:pt x="271" y="63"/>
                </a:lnTo>
                <a:lnTo>
                  <a:pt x="318" y="55"/>
                </a:lnTo>
                <a:lnTo>
                  <a:pt x="358" y="47"/>
                </a:lnTo>
                <a:lnTo>
                  <a:pt x="462" y="32"/>
                </a:lnTo>
                <a:lnTo>
                  <a:pt x="557" y="16"/>
                </a:lnTo>
                <a:lnTo>
                  <a:pt x="581" y="8"/>
                </a:lnTo>
                <a:lnTo>
                  <a:pt x="605" y="8"/>
                </a:lnTo>
                <a:lnTo>
                  <a:pt x="621" y="0"/>
                </a:lnTo>
                <a:lnTo>
                  <a:pt x="637" y="0"/>
                </a:lnTo>
                <a:lnTo>
                  <a:pt x="653" y="0"/>
                </a:lnTo>
                <a:lnTo>
                  <a:pt x="661" y="0"/>
                </a:lnTo>
                <a:lnTo>
                  <a:pt x="676" y="0"/>
                </a:lnTo>
                <a:lnTo>
                  <a:pt x="676" y="0"/>
                </a:lnTo>
                <a:lnTo>
                  <a:pt x="700" y="8"/>
                </a:lnTo>
                <a:lnTo>
                  <a:pt x="724" y="16"/>
                </a:lnTo>
                <a:lnTo>
                  <a:pt x="740" y="24"/>
                </a:lnTo>
                <a:lnTo>
                  <a:pt x="748" y="32"/>
                </a:lnTo>
                <a:lnTo>
                  <a:pt x="748" y="40"/>
                </a:lnTo>
                <a:lnTo>
                  <a:pt x="756" y="47"/>
                </a:lnTo>
                <a:lnTo>
                  <a:pt x="756" y="55"/>
                </a:lnTo>
                <a:lnTo>
                  <a:pt x="748" y="55"/>
                </a:lnTo>
                <a:lnTo>
                  <a:pt x="740" y="63"/>
                </a:lnTo>
                <a:lnTo>
                  <a:pt x="732" y="63"/>
                </a:lnTo>
                <a:lnTo>
                  <a:pt x="732" y="6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Freeform 22"/>
          <p:cNvSpPr/>
          <p:nvPr/>
        </p:nvSpPr>
        <p:spPr bwMode="auto">
          <a:xfrm>
            <a:off x="5921375" y="3068638"/>
            <a:ext cx="631825" cy="176212"/>
          </a:xfrm>
          <a:custGeom>
            <a:avLst/>
            <a:gdLst>
              <a:gd name="connsiteX0" fmla="*/ 9242 w 10000"/>
              <a:gd name="connsiteY0" fmla="*/ 3347 h 10000"/>
              <a:gd name="connsiteX1" fmla="*/ 9052 w 10000"/>
              <a:gd name="connsiteY1" fmla="*/ 3682 h 10000"/>
              <a:gd name="connsiteX2" fmla="*/ 8673 w 10000"/>
              <a:gd name="connsiteY2" fmla="*/ 4017 h 10000"/>
              <a:gd name="connsiteX3" fmla="*/ 8294 w 10000"/>
              <a:gd name="connsiteY3" fmla="*/ 4310 h 10000"/>
              <a:gd name="connsiteX4" fmla="*/ 7725 w 10000"/>
              <a:gd name="connsiteY4" fmla="*/ 5314 h 10000"/>
              <a:gd name="connsiteX5" fmla="*/ 7180 w 10000"/>
              <a:gd name="connsiteY5" fmla="*/ 5983 h 10000"/>
              <a:gd name="connsiteX6" fmla="*/ 6611 w 10000"/>
              <a:gd name="connsiteY6" fmla="*/ 6987 h 10000"/>
              <a:gd name="connsiteX7" fmla="*/ 5095 w 10000"/>
              <a:gd name="connsiteY7" fmla="*/ 10000 h 10000"/>
              <a:gd name="connsiteX8" fmla="*/ 4716 w 10000"/>
              <a:gd name="connsiteY8" fmla="*/ 8996 h 10000"/>
              <a:gd name="connsiteX9" fmla="*/ 5284 w 10000"/>
              <a:gd name="connsiteY9" fmla="*/ 7657 h 10000"/>
              <a:gd name="connsiteX10" fmla="*/ 5853 w 10000"/>
              <a:gd name="connsiteY10" fmla="*/ 6318 h 10000"/>
              <a:gd name="connsiteX11" fmla="*/ 6232 w 10000"/>
              <a:gd name="connsiteY11" fmla="*/ 5314 h 10000"/>
              <a:gd name="connsiteX12" fmla="*/ 6611 w 10000"/>
              <a:gd name="connsiteY12" fmla="*/ 4310 h 10000"/>
              <a:gd name="connsiteX13" fmla="*/ 6991 w 10000"/>
              <a:gd name="connsiteY13" fmla="*/ 3682 h 10000"/>
              <a:gd name="connsiteX14" fmla="*/ 7180 w 10000"/>
              <a:gd name="connsiteY14" fmla="*/ 3013 h 10000"/>
              <a:gd name="connsiteX15" fmla="*/ 7180 w 10000"/>
              <a:gd name="connsiteY15" fmla="*/ 2678 h 10000"/>
              <a:gd name="connsiteX16" fmla="*/ 7180 w 10000"/>
              <a:gd name="connsiteY16" fmla="*/ 2678 h 10000"/>
              <a:gd name="connsiteX17" fmla="*/ 6991 w 10000"/>
              <a:gd name="connsiteY17" fmla="*/ 2343 h 10000"/>
              <a:gd name="connsiteX18" fmla="*/ 6801 w 10000"/>
              <a:gd name="connsiteY18" fmla="*/ 2343 h 10000"/>
              <a:gd name="connsiteX19" fmla="*/ 6611 w 10000"/>
              <a:gd name="connsiteY19" fmla="*/ 2343 h 10000"/>
              <a:gd name="connsiteX20" fmla="*/ 6422 w 10000"/>
              <a:gd name="connsiteY20" fmla="*/ 2678 h 10000"/>
              <a:gd name="connsiteX21" fmla="*/ 6232 w 10000"/>
              <a:gd name="connsiteY21" fmla="*/ 2678 h 10000"/>
              <a:gd name="connsiteX22" fmla="*/ 5853 w 10000"/>
              <a:gd name="connsiteY22" fmla="*/ 2678 h 10000"/>
              <a:gd name="connsiteX23" fmla="*/ 5474 w 10000"/>
              <a:gd name="connsiteY23" fmla="*/ 3013 h 10000"/>
              <a:gd name="connsiteX24" fmla="*/ 5095 w 10000"/>
              <a:gd name="connsiteY24" fmla="*/ 3013 h 10000"/>
              <a:gd name="connsiteX25" fmla="*/ 4526 w 10000"/>
              <a:gd name="connsiteY25" fmla="*/ 3347 h 10000"/>
              <a:gd name="connsiteX26" fmla="*/ 3957 w 10000"/>
              <a:gd name="connsiteY26" fmla="*/ 3682 h 10000"/>
              <a:gd name="connsiteX27" fmla="*/ 3389 w 10000"/>
              <a:gd name="connsiteY27" fmla="*/ 4017 h 10000"/>
              <a:gd name="connsiteX28" fmla="*/ 2820 w 10000"/>
              <a:gd name="connsiteY28" fmla="*/ 4017 h 10000"/>
              <a:gd name="connsiteX29" fmla="*/ 2464 w 10000"/>
              <a:gd name="connsiteY29" fmla="*/ 4310 h 10000"/>
              <a:gd name="connsiteX30" fmla="*/ 2085 w 10000"/>
              <a:gd name="connsiteY30" fmla="*/ 4310 h 10000"/>
              <a:gd name="connsiteX31" fmla="*/ 1706 w 10000"/>
              <a:gd name="connsiteY31" fmla="*/ 4644 h 10000"/>
              <a:gd name="connsiteX32" fmla="*/ 1517 w 10000"/>
              <a:gd name="connsiteY32" fmla="*/ 4644 h 10000"/>
              <a:gd name="connsiteX33" fmla="*/ 1327 w 10000"/>
              <a:gd name="connsiteY33" fmla="*/ 4644 h 10000"/>
              <a:gd name="connsiteX34" fmla="*/ 1327 w 10000"/>
              <a:gd name="connsiteY34" fmla="*/ 4644 h 10000"/>
              <a:gd name="connsiteX35" fmla="*/ 1137 w 10000"/>
              <a:gd name="connsiteY35" fmla="*/ 4644 h 10000"/>
              <a:gd name="connsiteX36" fmla="*/ 948 w 10000"/>
              <a:gd name="connsiteY36" fmla="*/ 4644 h 10000"/>
              <a:gd name="connsiteX37" fmla="*/ 758 w 10000"/>
              <a:gd name="connsiteY37" fmla="*/ 4310 h 10000"/>
              <a:gd name="connsiteX38" fmla="*/ 569 w 10000"/>
              <a:gd name="connsiteY38" fmla="*/ 4017 h 10000"/>
              <a:gd name="connsiteX39" fmla="*/ 379 w 10000"/>
              <a:gd name="connsiteY39" fmla="*/ 3682 h 10000"/>
              <a:gd name="connsiteX40" fmla="*/ 190 w 10000"/>
              <a:gd name="connsiteY40" fmla="*/ 3347 h 10000"/>
              <a:gd name="connsiteX41" fmla="*/ 0 w 10000"/>
              <a:gd name="connsiteY41" fmla="*/ 3013 h 10000"/>
              <a:gd name="connsiteX42" fmla="*/ 0 w 10000"/>
              <a:gd name="connsiteY42" fmla="*/ 3013 h 10000"/>
              <a:gd name="connsiteX43" fmla="*/ 948 w 10000"/>
              <a:gd name="connsiteY43" fmla="*/ 2678 h 10000"/>
              <a:gd name="connsiteX44" fmla="*/ 1896 w 10000"/>
              <a:gd name="connsiteY44" fmla="*/ 2678 h 10000"/>
              <a:gd name="connsiteX45" fmla="*/ 2464 w 10000"/>
              <a:gd name="connsiteY45" fmla="*/ 2343 h 10000"/>
              <a:gd name="connsiteX46" fmla="*/ 3009 w 10000"/>
              <a:gd name="connsiteY46" fmla="*/ 2343 h 10000"/>
              <a:gd name="connsiteX47" fmla="*/ 3957 w 10000"/>
              <a:gd name="connsiteY47" fmla="*/ 2008 h 10000"/>
              <a:gd name="connsiteX48" fmla="*/ 4905 w 10000"/>
              <a:gd name="connsiteY48" fmla="*/ 1674 h 10000"/>
              <a:gd name="connsiteX49" fmla="*/ 5284 w 10000"/>
              <a:gd name="connsiteY49" fmla="*/ 1674 h 10000"/>
              <a:gd name="connsiteX50" fmla="*/ 5664 w 10000"/>
              <a:gd name="connsiteY50" fmla="*/ 1339 h 10000"/>
              <a:gd name="connsiteX51" fmla="*/ 6043 w 10000"/>
              <a:gd name="connsiteY51" fmla="*/ 1339 h 10000"/>
              <a:gd name="connsiteX52" fmla="*/ 6422 w 10000"/>
              <a:gd name="connsiteY52" fmla="*/ 1004 h 10000"/>
              <a:gd name="connsiteX53" fmla="*/ 6611 w 10000"/>
              <a:gd name="connsiteY53" fmla="*/ 1004 h 10000"/>
              <a:gd name="connsiteX54" fmla="*/ 6801 w 10000"/>
              <a:gd name="connsiteY54" fmla="*/ 669 h 10000"/>
              <a:gd name="connsiteX55" fmla="*/ 6991 w 10000"/>
              <a:gd name="connsiteY55" fmla="*/ 669 h 10000"/>
              <a:gd name="connsiteX56" fmla="*/ 7180 w 10000"/>
              <a:gd name="connsiteY56" fmla="*/ 669 h 10000"/>
              <a:gd name="connsiteX57" fmla="*/ 7346 w 10000"/>
              <a:gd name="connsiteY57" fmla="*/ 335 h 10000"/>
              <a:gd name="connsiteX58" fmla="*/ 7725 w 10000"/>
              <a:gd name="connsiteY58" fmla="*/ 0 h 10000"/>
              <a:gd name="connsiteX59" fmla="*/ 7915 w 10000"/>
              <a:gd name="connsiteY59" fmla="*/ 335 h 10000"/>
              <a:gd name="connsiteX60" fmla="*/ 8104 w 10000"/>
              <a:gd name="connsiteY60" fmla="*/ 335 h 10000"/>
              <a:gd name="connsiteX61" fmla="*/ 8483 w 10000"/>
              <a:gd name="connsiteY61" fmla="*/ 669 h 10000"/>
              <a:gd name="connsiteX62" fmla="*/ 8863 w 10000"/>
              <a:gd name="connsiteY62" fmla="*/ 1004 h 10000"/>
              <a:gd name="connsiteX63" fmla="*/ 9431 w 10000"/>
              <a:gd name="connsiteY63" fmla="*/ 1674 h 10000"/>
              <a:gd name="connsiteX64" fmla="*/ 9621 w 10000"/>
              <a:gd name="connsiteY64" fmla="*/ 2008 h 10000"/>
              <a:gd name="connsiteX65" fmla="*/ 9810 w 10000"/>
              <a:gd name="connsiteY65" fmla="*/ 2343 h 10000"/>
              <a:gd name="connsiteX66" fmla="*/ 10000 w 10000"/>
              <a:gd name="connsiteY66" fmla="*/ 2343 h 10000"/>
              <a:gd name="connsiteX67" fmla="*/ 9810 w 10000"/>
              <a:gd name="connsiteY67" fmla="*/ 2678 h 10000"/>
              <a:gd name="connsiteX68" fmla="*/ 9810 w 10000"/>
              <a:gd name="connsiteY68" fmla="*/ 3013 h 10000"/>
              <a:gd name="connsiteX69" fmla="*/ 9431 w 10000"/>
              <a:gd name="connsiteY69" fmla="*/ 3013 h 10000"/>
              <a:gd name="connsiteX70" fmla="*/ 9242 w 10000"/>
              <a:gd name="connsiteY70" fmla="*/ 3347 h 10000"/>
              <a:gd name="connsiteX71" fmla="*/ 9242 w 10000"/>
              <a:gd name="connsiteY71" fmla="*/ 3347 h 10000"/>
              <a:gd name="connsiteX0-1" fmla="*/ 9242 w 10000"/>
              <a:gd name="connsiteY0-2" fmla="*/ 3347 h 8996"/>
              <a:gd name="connsiteX1-3" fmla="*/ 9052 w 10000"/>
              <a:gd name="connsiteY1-4" fmla="*/ 3682 h 8996"/>
              <a:gd name="connsiteX2-5" fmla="*/ 8673 w 10000"/>
              <a:gd name="connsiteY2-6" fmla="*/ 4017 h 8996"/>
              <a:gd name="connsiteX3-7" fmla="*/ 8294 w 10000"/>
              <a:gd name="connsiteY3-8" fmla="*/ 4310 h 8996"/>
              <a:gd name="connsiteX4-9" fmla="*/ 7725 w 10000"/>
              <a:gd name="connsiteY4-10" fmla="*/ 5314 h 8996"/>
              <a:gd name="connsiteX5-11" fmla="*/ 7180 w 10000"/>
              <a:gd name="connsiteY5-12" fmla="*/ 5983 h 8996"/>
              <a:gd name="connsiteX6-13" fmla="*/ 6611 w 10000"/>
              <a:gd name="connsiteY6-14" fmla="*/ 6987 h 8996"/>
              <a:gd name="connsiteX7-15" fmla="*/ 4716 w 10000"/>
              <a:gd name="connsiteY7-16" fmla="*/ 8996 h 8996"/>
              <a:gd name="connsiteX8-17" fmla="*/ 5284 w 10000"/>
              <a:gd name="connsiteY8-18" fmla="*/ 7657 h 8996"/>
              <a:gd name="connsiteX9-19" fmla="*/ 5853 w 10000"/>
              <a:gd name="connsiteY9-20" fmla="*/ 6318 h 8996"/>
              <a:gd name="connsiteX10-21" fmla="*/ 6232 w 10000"/>
              <a:gd name="connsiteY10-22" fmla="*/ 5314 h 8996"/>
              <a:gd name="connsiteX11-23" fmla="*/ 6611 w 10000"/>
              <a:gd name="connsiteY11-24" fmla="*/ 4310 h 8996"/>
              <a:gd name="connsiteX12-25" fmla="*/ 6991 w 10000"/>
              <a:gd name="connsiteY12-26" fmla="*/ 3682 h 8996"/>
              <a:gd name="connsiteX13-27" fmla="*/ 7180 w 10000"/>
              <a:gd name="connsiteY13-28" fmla="*/ 3013 h 8996"/>
              <a:gd name="connsiteX14-29" fmla="*/ 7180 w 10000"/>
              <a:gd name="connsiteY14-30" fmla="*/ 2678 h 8996"/>
              <a:gd name="connsiteX15-31" fmla="*/ 7180 w 10000"/>
              <a:gd name="connsiteY15-32" fmla="*/ 2678 h 8996"/>
              <a:gd name="connsiteX16-33" fmla="*/ 6991 w 10000"/>
              <a:gd name="connsiteY16-34" fmla="*/ 2343 h 8996"/>
              <a:gd name="connsiteX17-35" fmla="*/ 6801 w 10000"/>
              <a:gd name="connsiteY17-36" fmla="*/ 2343 h 8996"/>
              <a:gd name="connsiteX18-37" fmla="*/ 6611 w 10000"/>
              <a:gd name="connsiteY18-38" fmla="*/ 2343 h 8996"/>
              <a:gd name="connsiteX19-39" fmla="*/ 6422 w 10000"/>
              <a:gd name="connsiteY19-40" fmla="*/ 2678 h 8996"/>
              <a:gd name="connsiteX20-41" fmla="*/ 6232 w 10000"/>
              <a:gd name="connsiteY20-42" fmla="*/ 2678 h 8996"/>
              <a:gd name="connsiteX21-43" fmla="*/ 5853 w 10000"/>
              <a:gd name="connsiteY21-44" fmla="*/ 2678 h 8996"/>
              <a:gd name="connsiteX22-45" fmla="*/ 5474 w 10000"/>
              <a:gd name="connsiteY22-46" fmla="*/ 3013 h 8996"/>
              <a:gd name="connsiteX23-47" fmla="*/ 5095 w 10000"/>
              <a:gd name="connsiteY23-48" fmla="*/ 3013 h 8996"/>
              <a:gd name="connsiteX24-49" fmla="*/ 4526 w 10000"/>
              <a:gd name="connsiteY24-50" fmla="*/ 3347 h 8996"/>
              <a:gd name="connsiteX25-51" fmla="*/ 3957 w 10000"/>
              <a:gd name="connsiteY25-52" fmla="*/ 3682 h 8996"/>
              <a:gd name="connsiteX26-53" fmla="*/ 3389 w 10000"/>
              <a:gd name="connsiteY26-54" fmla="*/ 4017 h 8996"/>
              <a:gd name="connsiteX27-55" fmla="*/ 2820 w 10000"/>
              <a:gd name="connsiteY27-56" fmla="*/ 4017 h 8996"/>
              <a:gd name="connsiteX28-57" fmla="*/ 2464 w 10000"/>
              <a:gd name="connsiteY28-58" fmla="*/ 4310 h 8996"/>
              <a:gd name="connsiteX29-59" fmla="*/ 2085 w 10000"/>
              <a:gd name="connsiteY29-60" fmla="*/ 4310 h 8996"/>
              <a:gd name="connsiteX30-61" fmla="*/ 1706 w 10000"/>
              <a:gd name="connsiteY30-62" fmla="*/ 4644 h 8996"/>
              <a:gd name="connsiteX31-63" fmla="*/ 1517 w 10000"/>
              <a:gd name="connsiteY31-64" fmla="*/ 4644 h 8996"/>
              <a:gd name="connsiteX32-65" fmla="*/ 1327 w 10000"/>
              <a:gd name="connsiteY32-66" fmla="*/ 4644 h 8996"/>
              <a:gd name="connsiteX33-67" fmla="*/ 1327 w 10000"/>
              <a:gd name="connsiteY33-68" fmla="*/ 4644 h 8996"/>
              <a:gd name="connsiteX34-69" fmla="*/ 1137 w 10000"/>
              <a:gd name="connsiteY34-70" fmla="*/ 4644 h 8996"/>
              <a:gd name="connsiteX35-71" fmla="*/ 948 w 10000"/>
              <a:gd name="connsiteY35-72" fmla="*/ 4644 h 8996"/>
              <a:gd name="connsiteX36-73" fmla="*/ 758 w 10000"/>
              <a:gd name="connsiteY36-74" fmla="*/ 4310 h 8996"/>
              <a:gd name="connsiteX37-75" fmla="*/ 569 w 10000"/>
              <a:gd name="connsiteY37-76" fmla="*/ 4017 h 8996"/>
              <a:gd name="connsiteX38-77" fmla="*/ 379 w 10000"/>
              <a:gd name="connsiteY38-78" fmla="*/ 3682 h 8996"/>
              <a:gd name="connsiteX39-79" fmla="*/ 190 w 10000"/>
              <a:gd name="connsiteY39-80" fmla="*/ 3347 h 8996"/>
              <a:gd name="connsiteX40-81" fmla="*/ 0 w 10000"/>
              <a:gd name="connsiteY40-82" fmla="*/ 3013 h 8996"/>
              <a:gd name="connsiteX41-83" fmla="*/ 0 w 10000"/>
              <a:gd name="connsiteY41-84" fmla="*/ 3013 h 8996"/>
              <a:gd name="connsiteX42-85" fmla="*/ 948 w 10000"/>
              <a:gd name="connsiteY42-86" fmla="*/ 2678 h 8996"/>
              <a:gd name="connsiteX43-87" fmla="*/ 1896 w 10000"/>
              <a:gd name="connsiteY43-88" fmla="*/ 2678 h 8996"/>
              <a:gd name="connsiteX44-89" fmla="*/ 2464 w 10000"/>
              <a:gd name="connsiteY44-90" fmla="*/ 2343 h 8996"/>
              <a:gd name="connsiteX45-91" fmla="*/ 3009 w 10000"/>
              <a:gd name="connsiteY45-92" fmla="*/ 2343 h 8996"/>
              <a:gd name="connsiteX46-93" fmla="*/ 3957 w 10000"/>
              <a:gd name="connsiteY46-94" fmla="*/ 2008 h 8996"/>
              <a:gd name="connsiteX47-95" fmla="*/ 4905 w 10000"/>
              <a:gd name="connsiteY47-96" fmla="*/ 1674 h 8996"/>
              <a:gd name="connsiteX48-97" fmla="*/ 5284 w 10000"/>
              <a:gd name="connsiteY48-98" fmla="*/ 1674 h 8996"/>
              <a:gd name="connsiteX49-99" fmla="*/ 5664 w 10000"/>
              <a:gd name="connsiteY49-100" fmla="*/ 1339 h 8996"/>
              <a:gd name="connsiteX50-101" fmla="*/ 6043 w 10000"/>
              <a:gd name="connsiteY50-102" fmla="*/ 1339 h 8996"/>
              <a:gd name="connsiteX51-103" fmla="*/ 6422 w 10000"/>
              <a:gd name="connsiteY51-104" fmla="*/ 1004 h 8996"/>
              <a:gd name="connsiteX52-105" fmla="*/ 6611 w 10000"/>
              <a:gd name="connsiteY52-106" fmla="*/ 1004 h 8996"/>
              <a:gd name="connsiteX53-107" fmla="*/ 6801 w 10000"/>
              <a:gd name="connsiteY53-108" fmla="*/ 669 h 8996"/>
              <a:gd name="connsiteX54-109" fmla="*/ 6991 w 10000"/>
              <a:gd name="connsiteY54-110" fmla="*/ 669 h 8996"/>
              <a:gd name="connsiteX55-111" fmla="*/ 7180 w 10000"/>
              <a:gd name="connsiteY55-112" fmla="*/ 669 h 8996"/>
              <a:gd name="connsiteX56-113" fmla="*/ 7346 w 10000"/>
              <a:gd name="connsiteY56-114" fmla="*/ 335 h 8996"/>
              <a:gd name="connsiteX57-115" fmla="*/ 7725 w 10000"/>
              <a:gd name="connsiteY57-116" fmla="*/ 0 h 8996"/>
              <a:gd name="connsiteX58-117" fmla="*/ 7915 w 10000"/>
              <a:gd name="connsiteY58-118" fmla="*/ 335 h 8996"/>
              <a:gd name="connsiteX59-119" fmla="*/ 8104 w 10000"/>
              <a:gd name="connsiteY59-120" fmla="*/ 335 h 8996"/>
              <a:gd name="connsiteX60-121" fmla="*/ 8483 w 10000"/>
              <a:gd name="connsiteY60-122" fmla="*/ 669 h 8996"/>
              <a:gd name="connsiteX61-123" fmla="*/ 8863 w 10000"/>
              <a:gd name="connsiteY61-124" fmla="*/ 1004 h 8996"/>
              <a:gd name="connsiteX62-125" fmla="*/ 9431 w 10000"/>
              <a:gd name="connsiteY62-126" fmla="*/ 1674 h 8996"/>
              <a:gd name="connsiteX63-127" fmla="*/ 9621 w 10000"/>
              <a:gd name="connsiteY63-128" fmla="*/ 2008 h 8996"/>
              <a:gd name="connsiteX64-129" fmla="*/ 9810 w 10000"/>
              <a:gd name="connsiteY64-130" fmla="*/ 2343 h 8996"/>
              <a:gd name="connsiteX65-131" fmla="*/ 10000 w 10000"/>
              <a:gd name="connsiteY65-132" fmla="*/ 2343 h 8996"/>
              <a:gd name="connsiteX66-133" fmla="*/ 9810 w 10000"/>
              <a:gd name="connsiteY66-134" fmla="*/ 2678 h 8996"/>
              <a:gd name="connsiteX67-135" fmla="*/ 9810 w 10000"/>
              <a:gd name="connsiteY67-136" fmla="*/ 3013 h 8996"/>
              <a:gd name="connsiteX68-137" fmla="*/ 9431 w 10000"/>
              <a:gd name="connsiteY68-138" fmla="*/ 3013 h 8996"/>
              <a:gd name="connsiteX69-139" fmla="*/ 9242 w 10000"/>
              <a:gd name="connsiteY69-140" fmla="*/ 3347 h 8996"/>
              <a:gd name="connsiteX70-141" fmla="*/ 9242 w 10000"/>
              <a:gd name="connsiteY70-142" fmla="*/ 3347 h 8996"/>
              <a:gd name="connsiteX0-143" fmla="*/ 9242 w 10000"/>
              <a:gd name="connsiteY0-144" fmla="*/ 3721 h 8512"/>
              <a:gd name="connsiteX1-145" fmla="*/ 9052 w 10000"/>
              <a:gd name="connsiteY1-146" fmla="*/ 4093 h 8512"/>
              <a:gd name="connsiteX2-147" fmla="*/ 8673 w 10000"/>
              <a:gd name="connsiteY2-148" fmla="*/ 4465 h 8512"/>
              <a:gd name="connsiteX3-149" fmla="*/ 8294 w 10000"/>
              <a:gd name="connsiteY3-150" fmla="*/ 4791 h 8512"/>
              <a:gd name="connsiteX4-151" fmla="*/ 7725 w 10000"/>
              <a:gd name="connsiteY4-152" fmla="*/ 5907 h 8512"/>
              <a:gd name="connsiteX5-153" fmla="*/ 7180 w 10000"/>
              <a:gd name="connsiteY5-154" fmla="*/ 6651 h 8512"/>
              <a:gd name="connsiteX6-155" fmla="*/ 6611 w 10000"/>
              <a:gd name="connsiteY6-156" fmla="*/ 7767 h 8512"/>
              <a:gd name="connsiteX7-157" fmla="*/ 5284 w 10000"/>
              <a:gd name="connsiteY7-158" fmla="*/ 8512 h 8512"/>
              <a:gd name="connsiteX8-159" fmla="*/ 5853 w 10000"/>
              <a:gd name="connsiteY8-160" fmla="*/ 7023 h 8512"/>
              <a:gd name="connsiteX9-161" fmla="*/ 6232 w 10000"/>
              <a:gd name="connsiteY9-162" fmla="*/ 5907 h 8512"/>
              <a:gd name="connsiteX10-163" fmla="*/ 6611 w 10000"/>
              <a:gd name="connsiteY10-164" fmla="*/ 4791 h 8512"/>
              <a:gd name="connsiteX11-165" fmla="*/ 6991 w 10000"/>
              <a:gd name="connsiteY11-166" fmla="*/ 4093 h 8512"/>
              <a:gd name="connsiteX12-167" fmla="*/ 7180 w 10000"/>
              <a:gd name="connsiteY12-168" fmla="*/ 3349 h 8512"/>
              <a:gd name="connsiteX13-169" fmla="*/ 7180 w 10000"/>
              <a:gd name="connsiteY13-170" fmla="*/ 2977 h 8512"/>
              <a:gd name="connsiteX14-171" fmla="*/ 7180 w 10000"/>
              <a:gd name="connsiteY14-172" fmla="*/ 2977 h 8512"/>
              <a:gd name="connsiteX15-173" fmla="*/ 6991 w 10000"/>
              <a:gd name="connsiteY15-174" fmla="*/ 2604 h 8512"/>
              <a:gd name="connsiteX16-175" fmla="*/ 6801 w 10000"/>
              <a:gd name="connsiteY16-176" fmla="*/ 2604 h 8512"/>
              <a:gd name="connsiteX17-177" fmla="*/ 6611 w 10000"/>
              <a:gd name="connsiteY17-178" fmla="*/ 2604 h 8512"/>
              <a:gd name="connsiteX18-179" fmla="*/ 6422 w 10000"/>
              <a:gd name="connsiteY18-180" fmla="*/ 2977 h 8512"/>
              <a:gd name="connsiteX19-181" fmla="*/ 6232 w 10000"/>
              <a:gd name="connsiteY19-182" fmla="*/ 2977 h 8512"/>
              <a:gd name="connsiteX20-183" fmla="*/ 5853 w 10000"/>
              <a:gd name="connsiteY20-184" fmla="*/ 2977 h 8512"/>
              <a:gd name="connsiteX21-185" fmla="*/ 5474 w 10000"/>
              <a:gd name="connsiteY21-186" fmla="*/ 3349 h 8512"/>
              <a:gd name="connsiteX22-187" fmla="*/ 5095 w 10000"/>
              <a:gd name="connsiteY22-188" fmla="*/ 3349 h 8512"/>
              <a:gd name="connsiteX23-189" fmla="*/ 4526 w 10000"/>
              <a:gd name="connsiteY23-190" fmla="*/ 3721 h 8512"/>
              <a:gd name="connsiteX24-191" fmla="*/ 3957 w 10000"/>
              <a:gd name="connsiteY24-192" fmla="*/ 4093 h 8512"/>
              <a:gd name="connsiteX25-193" fmla="*/ 3389 w 10000"/>
              <a:gd name="connsiteY25-194" fmla="*/ 4465 h 8512"/>
              <a:gd name="connsiteX26-195" fmla="*/ 2820 w 10000"/>
              <a:gd name="connsiteY26-196" fmla="*/ 4465 h 8512"/>
              <a:gd name="connsiteX27-197" fmla="*/ 2464 w 10000"/>
              <a:gd name="connsiteY27-198" fmla="*/ 4791 h 8512"/>
              <a:gd name="connsiteX28-199" fmla="*/ 2085 w 10000"/>
              <a:gd name="connsiteY28-200" fmla="*/ 4791 h 8512"/>
              <a:gd name="connsiteX29-201" fmla="*/ 1706 w 10000"/>
              <a:gd name="connsiteY29-202" fmla="*/ 5162 h 8512"/>
              <a:gd name="connsiteX30-203" fmla="*/ 1517 w 10000"/>
              <a:gd name="connsiteY30-204" fmla="*/ 5162 h 8512"/>
              <a:gd name="connsiteX31-205" fmla="*/ 1327 w 10000"/>
              <a:gd name="connsiteY31-206" fmla="*/ 5162 h 8512"/>
              <a:gd name="connsiteX32-207" fmla="*/ 1327 w 10000"/>
              <a:gd name="connsiteY32-208" fmla="*/ 5162 h 8512"/>
              <a:gd name="connsiteX33-209" fmla="*/ 1137 w 10000"/>
              <a:gd name="connsiteY33-210" fmla="*/ 5162 h 8512"/>
              <a:gd name="connsiteX34-211" fmla="*/ 948 w 10000"/>
              <a:gd name="connsiteY34-212" fmla="*/ 5162 h 8512"/>
              <a:gd name="connsiteX35-213" fmla="*/ 758 w 10000"/>
              <a:gd name="connsiteY35-214" fmla="*/ 4791 h 8512"/>
              <a:gd name="connsiteX36-215" fmla="*/ 569 w 10000"/>
              <a:gd name="connsiteY36-216" fmla="*/ 4465 h 8512"/>
              <a:gd name="connsiteX37-217" fmla="*/ 379 w 10000"/>
              <a:gd name="connsiteY37-218" fmla="*/ 4093 h 8512"/>
              <a:gd name="connsiteX38-219" fmla="*/ 190 w 10000"/>
              <a:gd name="connsiteY38-220" fmla="*/ 3721 h 8512"/>
              <a:gd name="connsiteX39-221" fmla="*/ 0 w 10000"/>
              <a:gd name="connsiteY39-222" fmla="*/ 3349 h 8512"/>
              <a:gd name="connsiteX40-223" fmla="*/ 0 w 10000"/>
              <a:gd name="connsiteY40-224" fmla="*/ 3349 h 8512"/>
              <a:gd name="connsiteX41-225" fmla="*/ 948 w 10000"/>
              <a:gd name="connsiteY41-226" fmla="*/ 2977 h 8512"/>
              <a:gd name="connsiteX42-227" fmla="*/ 1896 w 10000"/>
              <a:gd name="connsiteY42-228" fmla="*/ 2977 h 8512"/>
              <a:gd name="connsiteX43-229" fmla="*/ 2464 w 10000"/>
              <a:gd name="connsiteY43-230" fmla="*/ 2604 h 8512"/>
              <a:gd name="connsiteX44-231" fmla="*/ 3009 w 10000"/>
              <a:gd name="connsiteY44-232" fmla="*/ 2604 h 8512"/>
              <a:gd name="connsiteX45-233" fmla="*/ 3957 w 10000"/>
              <a:gd name="connsiteY45-234" fmla="*/ 2232 h 8512"/>
              <a:gd name="connsiteX46-235" fmla="*/ 4905 w 10000"/>
              <a:gd name="connsiteY46-236" fmla="*/ 1861 h 8512"/>
              <a:gd name="connsiteX47-237" fmla="*/ 5284 w 10000"/>
              <a:gd name="connsiteY47-238" fmla="*/ 1861 h 8512"/>
              <a:gd name="connsiteX48-239" fmla="*/ 5664 w 10000"/>
              <a:gd name="connsiteY48-240" fmla="*/ 1488 h 8512"/>
              <a:gd name="connsiteX49-241" fmla="*/ 6043 w 10000"/>
              <a:gd name="connsiteY49-242" fmla="*/ 1488 h 8512"/>
              <a:gd name="connsiteX50-243" fmla="*/ 6422 w 10000"/>
              <a:gd name="connsiteY50-244" fmla="*/ 1116 h 8512"/>
              <a:gd name="connsiteX51-245" fmla="*/ 6611 w 10000"/>
              <a:gd name="connsiteY51-246" fmla="*/ 1116 h 8512"/>
              <a:gd name="connsiteX52-247" fmla="*/ 6801 w 10000"/>
              <a:gd name="connsiteY52-248" fmla="*/ 744 h 8512"/>
              <a:gd name="connsiteX53-249" fmla="*/ 6991 w 10000"/>
              <a:gd name="connsiteY53-250" fmla="*/ 744 h 8512"/>
              <a:gd name="connsiteX54-251" fmla="*/ 7180 w 10000"/>
              <a:gd name="connsiteY54-252" fmla="*/ 744 h 8512"/>
              <a:gd name="connsiteX55-253" fmla="*/ 7346 w 10000"/>
              <a:gd name="connsiteY55-254" fmla="*/ 372 h 8512"/>
              <a:gd name="connsiteX56-255" fmla="*/ 7725 w 10000"/>
              <a:gd name="connsiteY56-256" fmla="*/ 0 h 8512"/>
              <a:gd name="connsiteX57-257" fmla="*/ 7915 w 10000"/>
              <a:gd name="connsiteY57-258" fmla="*/ 372 h 8512"/>
              <a:gd name="connsiteX58-259" fmla="*/ 8104 w 10000"/>
              <a:gd name="connsiteY58-260" fmla="*/ 372 h 8512"/>
              <a:gd name="connsiteX59-261" fmla="*/ 8483 w 10000"/>
              <a:gd name="connsiteY59-262" fmla="*/ 744 h 8512"/>
              <a:gd name="connsiteX60-263" fmla="*/ 8863 w 10000"/>
              <a:gd name="connsiteY60-264" fmla="*/ 1116 h 8512"/>
              <a:gd name="connsiteX61-265" fmla="*/ 9431 w 10000"/>
              <a:gd name="connsiteY61-266" fmla="*/ 1861 h 8512"/>
              <a:gd name="connsiteX62-267" fmla="*/ 9621 w 10000"/>
              <a:gd name="connsiteY62-268" fmla="*/ 2232 h 8512"/>
              <a:gd name="connsiteX63-269" fmla="*/ 9810 w 10000"/>
              <a:gd name="connsiteY63-270" fmla="*/ 2604 h 8512"/>
              <a:gd name="connsiteX64-271" fmla="*/ 10000 w 10000"/>
              <a:gd name="connsiteY64-272" fmla="*/ 2604 h 8512"/>
              <a:gd name="connsiteX65-273" fmla="*/ 9810 w 10000"/>
              <a:gd name="connsiteY65-274" fmla="*/ 2977 h 8512"/>
              <a:gd name="connsiteX66-275" fmla="*/ 9810 w 10000"/>
              <a:gd name="connsiteY66-276" fmla="*/ 3349 h 8512"/>
              <a:gd name="connsiteX67-277" fmla="*/ 9431 w 10000"/>
              <a:gd name="connsiteY67-278" fmla="*/ 3349 h 8512"/>
              <a:gd name="connsiteX68-279" fmla="*/ 9242 w 10000"/>
              <a:gd name="connsiteY68-280" fmla="*/ 3721 h 8512"/>
              <a:gd name="connsiteX69-281" fmla="*/ 9242 w 10000"/>
              <a:gd name="connsiteY69-282" fmla="*/ 3721 h 8512"/>
              <a:gd name="connsiteX0-283" fmla="*/ 9242 w 10000"/>
              <a:gd name="connsiteY0-284" fmla="*/ 4371 h 9125"/>
              <a:gd name="connsiteX1-285" fmla="*/ 9052 w 10000"/>
              <a:gd name="connsiteY1-286" fmla="*/ 4809 h 9125"/>
              <a:gd name="connsiteX2-287" fmla="*/ 8673 w 10000"/>
              <a:gd name="connsiteY2-288" fmla="*/ 5246 h 9125"/>
              <a:gd name="connsiteX3-289" fmla="*/ 8294 w 10000"/>
              <a:gd name="connsiteY3-290" fmla="*/ 5629 h 9125"/>
              <a:gd name="connsiteX4-291" fmla="*/ 7725 w 10000"/>
              <a:gd name="connsiteY4-292" fmla="*/ 6940 h 9125"/>
              <a:gd name="connsiteX5-293" fmla="*/ 7180 w 10000"/>
              <a:gd name="connsiteY5-294" fmla="*/ 7814 h 9125"/>
              <a:gd name="connsiteX6-295" fmla="*/ 6611 w 10000"/>
              <a:gd name="connsiteY6-296" fmla="*/ 9125 h 9125"/>
              <a:gd name="connsiteX7-297" fmla="*/ 5853 w 10000"/>
              <a:gd name="connsiteY7-298" fmla="*/ 8251 h 9125"/>
              <a:gd name="connsiteX8-299" fmla="*/ 6232 w 10000"/>
              <a:gd name="connsiteY8-300" fmla="*/ 6940 h 9125"/>
              <a:gd name="connsiteX9-301" fmla="*/ 6611 w 10000"/>
              <a:gd name="connsiteY9-302" fmla="*/ 5629 h 9125"/>
              <a:gd name="connsiteX10-303" fmla="*/ 6991 w 10000"/>
              <a:gd name="connsiteY10-304" fmla="*/ 4809 h 9125"/>
              <a:gd name="connsiteX11-305" fmla="*/ 7180 w 10000"/>
              <a:gd name="connsiteY11-306" fmla="*/ 3934 h 9125"/>
              <a:gd name="connsiteX12-307" fmla="*/ 7180 w 10000"/>
              <a:gd name="connsiteY12-308" fmla="*/ 3497 h 9125"/>
              <a:gd name="connsiteX13-309" fmla="*/ 7180 w 10000"/>
              <a:gd name="connsiteY13-310" fmla="*/ 3497 h 9125"/>
              <a:gd name="connsiteX14-311" fmla="*/ 6991 w 10000"/>
              <a:gd name="connsiteY14-312" fmla="*/ 3059 h 9125"/>
              <a:gd name="connsiteX15-313" fmla="*/ 6801 w 10000"/>
              <a:gd name="connsiteY15-314" fmla="*/ 3059 h 9125"/>
              <a:gd name="connsiteX16-315" fmla="*/ 6611 w 10000"/>
              <a:gd name="connsiteY16-316" fmla="*/ 3059 h 9125"/>
              <a:gd name="connsiteX17-317" fmla="*/ 6422 w 10000"/>
              <a:gd name="connsiteY17-318" fmla="*/ 3497 h 9125"/>
              <a:gd name="connsiteX18-319" fmla="*/ 6232 w 10000"/>
              <a:gd name="connsiteY18-320" fmla="*/ 3497 h 9125"/>
              <a:gd name="connsiteX19-321" fmla="*/ 5853 w 10000"/>
              <a:gd name="connsiteY19-322" fmla="*/ 3497 h 9125"/>
              <a:gd name="connsiteX20-323" fmla="*/ 5474 w 10000"/>
              <a:gd name="connsiteY20-324" fmla="*/ 3934 h 9125"/>
              <a:gd name="connsiteX21-325" fmla="*/ 5095 w 10000"/>
              <a:gd name="connsiteY21-326" fmla="*/ 3934 h 9125"/>
              <a:gd name="connsiteX22-327" fmla="*/ 4526 w 10000"/>
              <a:gd name="connsiteY22-328" fmla="*/ 4371 h 9125"/>
              <a:gd name="connsiteX23-329" fmla="*/ 3957 w 10000"/>
              <a:gd name="connsiteY23-330" fmla="*/ 4809 h 9125"/>
              <a:gd name="connsiteX24-331" fmla="*/ 3389 w 10000"/>
              <a:gd name="connsiteY24-332" fmla="*/ 5246 h 9125"/>
              <a:gd name="connsiteX25-333" fmla="*/ 2820 w 10000"/>
              <a:gd name="connsiteY25-334" fmla="*/ 5246 h 9125"/>
              <a:gd name="connsiteX26-335" fmla="*/ 2464 w 10000"/>
              <a:gd name="connsiteY26-336" fmla="*/ 5629 h 9125"/>
              <a:gd name="connsiteX27-337" fmla="*/ 2085 w 10000"/>
              <a:gd name="connsiteY27-338" fmla="*/ 5629 h 9125"/>
              <a:gd name="connsiteX28-339" fmla="*/ 1706 w 10000"/>
              <a:gd name="connsiteY28-340" fmla="*/ 6064 h 9125"/>
              <a:gd name="connsiteX29-341" fmla="*/ 1517 w 10000"/>
              <a:gd name="connsiteY29-342" fmla="*/ 6064 h 9125"/>
              <a:gd name="connsiteX30-343" fmla="*/ 1327 w 10000"/>
              <a:gd name="connsiteY30-344" fmla="*/ 6064 h 9125"/>
              <a:gd name="connsiteX31-345" fmla="*/ 1327 w 10000"/>
              <a:gd name="connsiteY31-346" fmla="*/ 6064 h 9125"/>
              <a:gd name="connsiteX32-347" fmla="*/ 1137 w 10000"/>
              <a:gd name="connsiteY32-348" fmla="*/ 6064 h 9125"/>
              <a:gd name="connsiteX33-349" fmla="*/ 948 w 10000"/>
              <a:gd name="connsiteY33-350" fmla="*/ 6064 h 9125"/>
              <a:gd name="connsiteX34-351" fmla="*/ 758 w 10000"/>
              <a:gd name="connsiteY34-352" fmla="*/ 5629 h 9125"/>
              <a:gd name="connsiteX35-353" fmla="*/ 569 w 10000"/>
              <a:gd name="connsiteY35-354" fmla="*/ 5246 h 9125"/>
              <a:gd name="connsiteX36-355" fmla="*/ 379 w 10000"/>
              <a:gd name="connsiteY36-356" fmla="*/ 4809 h 9125"/>
              <a:gd name="connsiteX37-357" fmla="*/ 190 w 10000"/>
              <a:gd name="connsiteY37-358" fmla="*/ 4371 h 9125"/>
              <a:gd name="connsiteX38-359" fmla="*/ 0 w 10000"/>
              <a:gd name="connsiteY38-360" fmla="*/ 3934 h 9125"/>
              <a:gd name="connsiteX39-361" fmla="*/ 0 w 10000"/>
              <a:gd name="connsiteY39-362" fmla="*/ 3934 h 9125"/>
              <a:gd name="connsiteX40-363" fmla="*/ 948 w 10000"/>
              <a:gd name="connsiteY40-364" fmla="*/ 3497 h 9125"/>
              <a:gd name="connsiteX41-365" fmla="*/ 1896 w 10000"/>
              <a:gd name="connsiteY41-366" fmla="*/ 3497 h 9125"/>
              <a:gd name="connsiteX42-367" fmla="*/ 2464 w 10000"/>
              <a:gd name="connsiteY42-368" fmla="*/ 3059 h 9125"/>
              <a:gd name="connsiteX43-369" fmla="*/ 3009 w 10000"/>
              <a:gd name="connsiteY43-370" fmla="*/ 3059 h 9125"/>
              <a:gd name="connsiteX44-371" fmla="*/ 3957 w 10000"/>
              <a:gd name="connsiteY44-372" fmla="*/ 2622 h 9125"/>
              <a:gd name="connsiteX45-373" fmla="*/ 4905 w 10000"/>
              <a:gd name="connsiteY45-374" fmla="*/ 2186 h 9125"/>
              <a:gd name="connsiteX46-375" fmla="*/ 5284 w 10000"/>
              <a:gd name="connsiteY46-376" fmla="*/ 2186 h 9125"/>
              <a:gd name="connsiteX47-377" fmla="*/ 5664 w 10000"/>
              <a:gd name="connsiteY47-378" fmla="*/ 1748 h 9125"/>
              <a:gd name="connsiteX48-379" fmla="*/ 6043 w 10000"/>
              <a:gd name="connsiteY48-380" fmla="*/ 1748 h 9125"/>
              <a:gd name="connsiteX49-381" fmla="*/ 6422 w 10000"/>
              <a:gd name="connsiteY49-382" fmla="*/ 1311 h 9125"/>
              <a:gd name="connsiteX50-383" fmla="*/ 6611 w 10000"/>
              <a:gd name="connsiteY50-384" fmla="*/ 1311 h 9125"/>
              <a:gd name="connsiteX51-385" fmla="*/ 6801 w 10000"/>
              <a:gd name="connsiteY51-386" fmla="*/ 874 h 9125"/>
              <a:gd name="connsiteX52-387" fmla="*/ 6991 w 10000"/>
              <a:gd name="connsiteY52-388" fmla="*/ 874 h 9125"/>
              <a:gd name="connsiteX53-389" fmla="*/ 7180 w 10000"/>
              <a:gd name="connsiteY53-390" fmla="*/ 874 h 9125"/>
              <a:gd name="connsiteX54-391" fmla="*/ 7346 w 10000"/>
              <a:gd name="connsiteY54-392" fmla="*/ 437 h 9125"/>
              <a:gd name="connsiteX55-393" fmla="*/ 7725 w 10000"/>
              <a:gd name="connsiteY55-394" fmla="*/ 0 h 9125"/>
              <a:gd name="connsiteX56-395" fmla="*/ 7915 w 10000"/>
              <a:gd name="connsiteY56-396" fmla="*/ 437 h 9125"/>
              <a:gd name="connsiteX57-397" fmla="*/ 8104 w 10000"/>
              <a:gd name="connsiteY57-398" fmla="*/ 437 h 9125"/>
              <a:gd name="connsiteX58-399" fmla="*/ 8483 w 10000"/>
              <a:gd name="connsiteY58-400" fmla="*/ 874 h 9125"/>
              <a:gd name="connsiteX59-401" fmla="*/ 8863 w 10000"/>
              <a:gd name="connsiteY59-402" fmla="*/ 1311 h 9125"/>
              <a:gd name="connsiteX60-403" fmla="*/ 9431 w 10000"/>
              <a:gd name="connsiteY60-404" fmla="*/ 2186 h 9125"/>
              <a:gd name="connsiteX61-405" fmla="*/ 9621 w 10000"/>
              <a:gd name="connsiteY61-406" fmla="*/ 2622 h 9125"/>
              <a:gd name="connsiteX62-407" fmla="*/ 9810 w 10000"/>
              <a:gd name="connsiteY62-408" fmla="*/ 3059 h 9125"/>
              <a:gd name="connsiteX63-409" fmla="*/ 10000 w 10000"/>
              <a:gd name="connsiteY63-410" fmla="*/ 3059 h 9125"/>
              <a:gd name="connsiteX64-411" fmla="*/ 9810 w 10000"/>
              <a:gd name="connsiteY64-412" fmla="*/ 3497 h 9125"/>
              <a:gd name="connsiteX65-413" fmla="*/ 9810 w 10000"/>
              <a:gd name="connsiteY65-414" fmla="*/ 3934 h 9125"/>
              <a:gd name="connsiteX66-415" fmla="*/ 9431 w 10000"/>
              <a:gd name="connsiteY66-416" fmla="*/ 3934 h 9125"/>
              <a:gd name="connsiteX67-417" fmla="*/ 9242 w 10000"/>
              <a:gd name="connsiteY67-418" fmla="*/ 4371 h 9125"/>
              <a:gd name="connsiteX68-419" fmla="*/ 9242 w 10000"/>
              <a:gd name="connsiteY68-420" fmla="*/ 4371 h 9125"/>
              <a:gd name="connsiteX0-421" fmla="*/ 9242 w 10000"/>
              <a:gd name="connsiteY0-422" fmla="*/ 4790 h 9042"/>
              <a:gd name="connsiteX1-423" fmla="*/ 9052 w 10000"/>
              <a:gd name="connsiteY1-424" fmla="*/ 5270 h 9042"/>
              <a:gd name="connsiteX2-425" fmla="*/ 8673 w 10000"/>
              <a:gd name="connsiteY2-426" fmla="*/ 5749 h 9042"/>
              <a:gd name="connsiteX3-427" fmla="*/ 8294 w 10000"/>
              <a:gd name="connsiteY3-428" fmla="*/ 6169 h 9042"/>
              <a:gd name="connsiteX4-429" fmla="*/ 7725 w 10000"/>
              <a:gd name="connsiteY4-430" fmla="*/ 7605 h 9042"/>
              <a:gd name="connsiteX5-431" fmla="*/ 7180 w 10000"/>
              <a:gd name="connsiteY5-432" fmla="*/ 8563 h 9042"/>
              <a:gd name="connsiteX6-433" fmla="*/ 5853 w 10000"/>
              <a:gd name="connsiteY6-434" fmla="*/ 9042 h 9042"/>
              <a:gd name="connsiteX7-435" fmla="*/ 6232 w 10000"/>
              <a:gd name="connsiteY7-436" fmla="*/ 7605 h 9042"/>
              <a:gd name="connsiteX8-437" fmla="*/ 6611 w 10000"/>
              <a:gd name="connsiteY8-438" fmla="*/ 6169 h 9042"/>
              <a:gd name="connsiteX9-439" fmla="*/ 6991 w 10000"/>
              <a:gd name="connsiteY9-440" fmla="*/ 5270 h 9042"/>
              <a:gd name="connsiteX10-441" fmla="*/ 7180 w 10000"/>
              <a:gd name="connsiteY10-442" fmla="*/ 4311 h 9042"/>
              <a:gd name="connsiteX11-443" fmla="*/ 7180 w 10000"/>
              <a:gd name="connsiteY11-444" fmla="*/ 3832 h 9042"/>
              <a:gd name="connsiteX12-445" fmla="*/ 7180 w 10000"/>
              <a:gd name="connsiteY12-446" fmla="*/ 3832 h 9042"/>
              <a:gd name="connsiteX13-447" fmla="*/ 6991 w 10000"/>
              <a:gd name="connsiteY13-448" fmla="*/ 3352 h 9042"/>
              <a:gd name="connsiteX14-449" fmla="*/ 6801 w 10000"/>
              <a:gd name="connsiteY14-450" fmla="*/ 3352 h 9042"/>
              <a:gd name="connsiteX15-451" fmla="*/ 6611 w 10000"/>
              <a:gd name="connsiteY15-452" fmla="*/ 3352 h 9042"/>
              <a:gd name="connsiteX16-453" fmla="*/ 6422 w 10000"/>
              <a:gd name="connsiteY16-454" fmla="*/ 3832 h 9042"/>
              <a:gd name="connsiteX17-455" fmla="*/ 6232 w 10000"/>
              <a:gd name="connsiteY17-456" fmla="*/ 3832 h 9042"/>
              <a:gd name="connsiteX18-457" fmla="*/ 5853 w 10000"/>
              <a:gd name="connsiteY18-458" fmla="*/ 3832 h 9042"/>
              <a:gd name="connsiteX19-459" fmla="*/ 5474 w 10000"/>
              <a:gd name="connsiteY19-460" fmla="*/ 4311 h 9042"/>
              <a:gd name="connsiteX20-461" fmla="*/ 5095 w 10000"/>
              <a:gd name="connsiteY20-462" fmla="*/ 4311 h 9042"/>
              <a:gd name="connsiteX21-463" fmla="*/ 4526 w 10000"/>
              <a:gd name="connsiteY21-464" fmla="*/ 4790 h 9042"/>
              <a:gd name="connsiteX22-465" fmla="*/ 3957 w 10000"/>
              <a:gd name="connsiteY22-466" fmla="*/ 5270 h 9042"/>
              <a:gd name="connsiteX23-467" fmla="*/ 3389 w 10000"/>
              <a:gd name="connsiteY23-468" fmla="*/ 5749 h 9042"/>
              <a:gd name="connsiteX24-469" fmla="*/ 2820 w 10000"/>
              <a:gd name="connsiteY24-470" fmla="*/ 5749 h 9042"/>
              <a:gd name="connsiteX25-471" fmla="*/ 2464 w 10000"/>
              <a:gd name="connsiteY25-472" fmla="*/ 6169 h 9042"/>
              <a:gd name="connsiteX26-473" fmla="*/ 2085 w 10000"/>
              <a:gd name="connsiteY26-474" fmla="*/ 6169 h 9042"/>
              <a:gd name="connsiteX27-475" fmla="*/ 1706 w 10000"/>
              <a:gd name="connsiteY27-476" fmla="*/ 6645 h 9042"/>
              <a:gd name="connsiteX28-477" fmla="*/ 1517 w 10000"/>
              <a:gd name="connsiteY28-478" fmla="*/ 6645 h 9042"/>
              <a:gd name="connsiteX29-479" fmla="*/ 1327 w 10000"/>
              <a:gd name="connsiteY29-480" fmla="*/ 6645 h 9042"/>
              <a:gd name="connsiteX30-481" fmla="*/ 1327 w 10000"/>
              <a:gd name="connsiteY30-482" fmla="*/ 6645 h 9042"/>
              <a:gd name="connsiteX31-483" fmla="*/ 1137 w 10000"/>
              <a:gd name="connsiteY31-484" fmla="*/ 6645 h 9042"/>
              <a:gd name="connsiteX32-485" fmla="*/ 948 w 10000"/>
              <a:gd name="connsiteY32-486" fmla="*/ 6645 h 9042"/>
              <a:gd name="connsiteX33-487" fmla="*/ 758 w 10000"/>
              <a:gd name="connsiteY33-488" fmla="*/ 6169 h 9042"/>
              <a:gd name="connsiteX34-489" fmla="*/ 569 w 10000"/>
              <a:gd name="connsiteY34-490" fmla="*/ 5749 h 9042"/>
              <a:gd name="connsiteX35-491" fmla="*/ 379 w 10000"/>
              <a:gd name="connsiteY35-492" fmla="*/ 5270 h 9042"/>
              <a:gd name="connsiteX36-493" fmla="*/ 190 w 10000"/>
              <a:gd name="connsiteY36-494" fmla="*/ 4790 h 9042"/>
              <a:gd name="connsiteX37-495" fmla="*/ 0 w 10000"/>
              <a:gd name="connsiteY37-496" fmla="*/ 4311 h 9042"/>
              <a:gd name="connsiteX38-497" fmla="*/ 0 w 10000"/>
              <a:gd name="connsiteY38-498" fmla="*/ 4311 h 9042"/>
              <a:gd name="connsiteX39-499" fmla="*/ 948 w 10000"/>
              <a:gd name="connsiteY39-500" fmla="*/ 3832 h 9042"/>
              <a:gd name="connsiteX40-501" fmla="*/ 1896 w 10000"/>
              <a:gd name="connsiteY40-502" fmla="*/ 3832 h 9042"/>
              <a:gd name="connsiteX41-503" fmla="*/ 2464 w 10000"/>
              <a:gd name="connsiteY41-504" fmla="*/ 3352 h 9042"/>
              <a:gd name="connsiteX42-505" fmla="*/ 3009 w 10000"/>
              <a:gd name="connsiteY42-506" fmla="*/ 3352 h 9042"/>
              <a:gd name="connsiteX43-507" fmla="*/ 3957 w 10000"/>
              <a:gd name="connsiteY43-508" fmla="*/ 2873 h 9042"/>
              <a:gd name="connsiteX44-509" fmla="*/ 4905 w 10000"/>
              <a:gd name="connsiteY44-510" fmla="*/ 2396 h 9042"/>
              <a:gd name="connsiteX45-511" fmla="*/ 5284 w 10000"/>
              <a:gd name="connsiteY45-512" fmla="*/ 2396 h 9042"/>
              <a:gd name="connsiteX46-513" fmla="*/ 5664 w 10000"/>
              <a:gd name="connsiteY46-514" fmla="*/ 1916 h 9042"/>
              <a:gd name="connsiteX47-515" fmla="*/ 6043 w 10000"/>
              <a:gd name="connsiteY47-516" fmla="*/ 1916 h 9042"/>
              <a:gd name="connsiteX48-517" fmla="*/ 6422 w 10000"/>
              <a:gd name="connsiteY48-518" fmla="*/ 1437 h 9042"/>
              <a:gd name="connsiteX49-519" fmla="*/ 6611 w 10000"/>
              <a:gd name="connsiteY49-520" fmla="*/ 1437 h 9042"/>
              <a:gd name="connsiteX50-521" fmla="*/ 6801 w 10000"/>
              <a:gd name="connsiteY50-522" fmla="*/ 958 h 9042"/>
              <a:gd name="connsiteX51-523" fmla="*/ 6991 w 10000"/>
              <a:gd name="connsiteY51-524" fmla="*/ 958 h 9042"/>
              <a:gd name="connsiteX52-525" fmla="*/ 7180 w 10000"/>
              <a:gd name="connsiteY52-526" fmla="*/ 958 h 9042"/>
              <a:gd name="connsiteX53-527" fmla="*/ 7346 w 10000"/>
              <a:gd name="connsiteY53-528" fmla="*/ 479 h 9042"/>
              <a:gd name="connsiteX54-529" fmla="*/ 7725 w 10000"/>
              <a:gd name="connsiteY54-530" fmla="*/ 0 h 9042"/>
              <a:gd name="connsiteX55-531" fmla="*/ 7915 w 10000"/>
              <a:gd name="connsiteY55-532" fmla="*/ 479 h 9042"/>
              <a:gd name="connsiteX56-533" fmla="*/ 8104 w 10000"/>
              <a:gd name="connsiteY56-534" fmla="*/ 479 h 9042"/>
              <a:gd name="connsiteX57-535" fmla="*/ 8483 w 10000"/>
              <a:gd name="connsiteY57-536" fmla="*/ 958 h 9042"/>
              <a:gd name="connsiteX58-537" fmla="*/ 8863 w 10000"/>
              <a:gd name="connsiteY58-538" fmla="*/ 1437 h 9042"/>
              <a:gd name="connsiteX59-539" fmla="*/ 9431 w 10000"/>
              <a:gd name="connsiteY59-540" fmla="*/ 2396 h 9042"/>
              <a:gd name="connsiteX60-541" fmla="*/ 9621 w 10000"/>
              <a:gd name="connsiteY60-542" fmla="*/ 2873 h 9042"/>
              <a:gd name="connsiteX61-543" fmla="*/ 9810 w 10000"/>
              <a:gd name="connsiteY61-544" fmla="*/ 3352 h 9042"/>
              <a:gd name="connsiteX62-545" fmla="*/ 10000 w 10000"/>
              <a:gd name="connsiteY62-546" fmla="*/ 3352 h 9042"/>
              <a:gd name="connsiteX63-547" fmla="*/ 9810 w 10000"/>
              <a:gd name="connsiteY63-548" fmla="*/ 3832 h 9042"/>
              <a:gd name="connsiteX64-549" fmla="*/ 9810 w 10000"/>
              <a:gd name="connsiteY64-550" fmla="*/ 4311 h 9042"/>
              <a:gd name="connsiteX65-551" fmla="*/ 9431 w 10000"/>
              <a:gd name="connsiteY65-552" fmla="*/ 4311 h 9042"/>
              <a:gd name="connsiteX66-553" fmla="*/ 9242 w 10000"/>
              <a:gd name="connsiteY66-554" fmla="*/ 4790 h 9042"/>
              <a:gd name="connsiteX67-555" fmla="*/ 9242 w 10000"/>
              <a:gd name="connsiteY67-556" fmla="*/ 4790 h 9042"/>
              <a:gd name="connsiteX0-557" fmla="*/ 9242 w 10000"/>
              <a:gd name="connsiteY0-558" fmla="*/ 5298 h 9470"/>
              <a:gd name="connsiteX1-559" fmla="*/ 9052 w 10000"/>
              <a:gd name="connsiteY1-560" fmla="*/ 5828 h 9470"/>
              <a:gd name="connsiteX2-561" fmla="*/ 8673 w 10000"/>
              <a:gd name="connsiteY2-562" fmla="*/ 6358 h 9470"/>
              <a:gd name="connsiteX3-563" fmla="*/ 8294 w 10000"/>
              <a:gd name="connsiteY3-564" fmla="*/ 6823 h 9470"/>
              <a:gd name="connsiteX4-565" fmla="*/ 7725 w 10000"/>
              <a:gd name="connsiteY4-566" fmla="*/ 8411 h 9470"/>
              <a:gd name="connsiteX5-567" fmla="*/ 7180 w 10000"/>
              <a:gd name="connsiteY5-568" fmla="*/ 9470 h 9470"/>
              <a:gd name="connsiteX6-569" fmla="*/ 6232 w 10000"/>
              <a:gd name="connsiteY6-570" fmla="*/ 8411 h 9470"/>
              <a:gd name="connsiteX7-571" fmla="*/ 6611 w 10000"/>
              <a:gd name="connsiteY7-572" fmla="*/ 6823 h 9470"/>
              <a:gd name="connsiteX8-573" fmla="*/ 6991 w 10000"/>
              <a:gd name="connsiteY8-574" fmla="*/ 5828 h 9470"/>
              <a:gd name="connsiteX9-575" fmla="*/ 7180 w 10000"/>
              <a:gd name="connsiteY9-576" fmla="*/ 4768 h 9470"/>
              <a:gd name="connsiteX10-577" fmla="*/ 7180 w 10000"/>
              <a:gd name="connsiteY10-578" fmla="*/ 4238 h 9470"/>
              <a:gd name="connsiteX11-579" fmla="*/ 7180 w 10000"/>
              <a:gd name="connsiteY11-580" fmla="*/ 4238 h 9470"/>
              <a:gd name="connsiteX12-581" fmla="*/ 6991 w 10000"/>
              <a:gd name="connsiteY12-582" fmla="*/ 3707 h 9470"/>
              <a:gd name="connsiteX13-583" fmla="*/ 6801 w 10000"/>
              <a:gd name="connsiteY13-584" fmla="*/ 3707 h 9470"/>
              <a:gd name="connsiteX14-585" fmla="*/ 6611 w 10000"/>
              <a:gd name="connsiteY14-586" fmla="*/ 3707 h 9470"/>
              <a:gd name="connsiteX15-587" fmla="*/ 6422 w 10000"/>
              <a:gd name="connsiteY15-588" fmla="*/ 4238 h 9470"/>
              <a:gd name="connsiteX16-589" fmla="*/ 6232 w 10000"/>
              <a:gd name="connsiteY16-590" fmla="*/ 4238 h 9470"/>
              <a:gd name="connsiteX17-591" fmla="*/ 5853 w 10000"/>
              <a:gd name="connsiteY17-592" fmla="*/ 4238 h 9470"/>
              <a:gd name="connsiteX18-593" fmla="*/ 5474 w 10000"/>
              <a:gd name="connsiteY18-594" fmla="*/ 4768 h 9470"/>
              <a:gd name="connsiteX19-595" fmla="*/ 5095 w 10000"/>
              <a:gd name="connsiteY19-596" fmla="*/ 4768 h 9470"/>
              <a:gd name="connsiteX20-597" fmla="*/ 4526 w 10000"/>
              <a:gd name="connsiteY20-598" fmla="*/ 5298 h 9470"/>
              <a:gd name="connsiteX21-599" fmla="*/ 3957 w 10000"/>
              <a:gd name="connsiteY21-600" fmla="*/ 5828 h 9470"/>
              <a:gd name="connsiteX22-601" fmla="*/ 3389 w 10000"/>
              <a:gd name="connsiteY22-602" fmla="*/ 6358 h 9470"/>
              <a:gd name="connsiteX23-603" fmla="*/ 2820 w 10000"/>
              <a:gd name="connsiteY23-604" fmla="*/ 6358 h 9470"/>
              <a:gd name="connsiteX24-605" fmla="*/ 2464 w 10000"/>
              <a:gd name="connsiteY24-606" fmla="*/ 6823 h 9470"/>
              <a:gd name="connsiteX25-607" fmla="*/ 2085 w 10000"/>
              <a:gd name="connsiteY25-608" fmla="*/ 6823 h 9470"/>
              <a:gd name="connsiteX26-609" fmla="*/ 1706 w 10000"/>
              <a:gd name="connsiteY26-610" fmla="*/ 7349 h 9470"/>
              <a:gd name="connsiteX27-611" fmla="*/ 1517 w 10000"/>
              <a:gd name="connsiteY27-612" fmla="*/ 7349 h 9470"/>
              <a:gd name="connsiteX28-613" fmla="*/ 1327 w 10000"/>
              <a:gd name="connsiteY28-614" fmla="*/ 7349 h 9470"/>
              <a:gd name="connsiteX29-615" fmla="*/ 1327 w 10000"/>
              <a:gd name="connsiteY29-616" fmla="*/ 7349 h 9470"/>
              <a:gd name="connsiteX30-617" fmla="*/ 1137 w 10000"/>
              <a:gd name="connsiteY30-618" fmla="*/ 7349 h 9470"/>
              <a:gd name="connsiteX31-619" fmla="*/ 948 w 10000"/>
              <a:gd name="connsiteY31-620" fmla="*/ 7349 h 9470"/>
              <a:gd name="connsiteX32-621" fmla="*/ 758 w 10000"/>
              <a:gd name="connsiteY32-622" fmla="*/ 6823 h 9470"/>
              <a:gd name="connsiteX33-623" fmla="*/ 569 w 10000"/>
              <a:gd name="connsiteY33-624" fmla="*/ 6358 h 9470"/>
              <a:gd name="connsiteX34-625" fmla="*/ 379 w 10000"/>
              <a:gd name="connsiteY34-626" fmla="*/ 5828 h 9470"/>
              <a:gd name="connsiteX35-627" fmla="*/ 190 w 10000"/>
              <a:gd name="connsiteY35-628" fmla="*/ 5298 h 9470"/>
              <a:gd name="connsiteX36-629" fmla="*/ 0 w 10000"/>
              <a:gd name="connsiteY36-630" fmla="*/ 4768 h 9470"/>
              <a:gd name="connsiteX37-631" fmla="*/ 0 w 10000"/>
              <a:gd name="connsiteY37-632" fmla="*/ 4768 h 9470"/>
              <a:gd name="connsiteX38-633" fmla="*/ 948 w 10000"/>
              <a:gd name="connsiteY38-634" fmla="*/ 4238 h 9470"/>
              <a:gd name="connsiteX39-635" fmla="*/ 1896 w 10000"/>
              <a:gd name="connsiteY39-636" fmla="*/ 4238 h 9470"/>
              <a:gd name="connsiteX40-637" fmla="*/ 2464 w 10000"/>
              <a:gd name="connsiteY40-638" fmla="*/ 3707 h 9470"/>
              <a:gd name="connsiteX41-639" fmla="*/ 3009 w 10000"/>
              <a:gd name="connsiteY41-640" fmla="*/ 3707 h 9470"/>
              <a:gd name="connsiteX42-641" fmla="*/ 3957 w 10000"/>
              <a:gd name="connsiteY42-642" fmla="*/ 3177 h 9470"/>
              <a:gd name="connsiteX43-643" fmla="*/ 4905 w 10000"/>
              <a:gd name="connsiteY43-644" fmla="*/ 2650 h 9470"/>
              <a:gd name="connsiteX44-645" fmla="*/ 5284 w 10000"/>
              <a:gd name="connsiteY44-646" fmla="*/ 2650 h 9470"/>
              <a:gd name="connsiteX45-647" fmla="*/ 5664 w 10000"/>
              <a:gd name="connsiteY45-648" fmla="*/ 2119 h 9470"/>
              <a:gd name="connsiteX46-649" fmla="*/ 6043 w 10000"/>
              <a:gd name="connsiteY46-650" fmla="*/ 2119 h 9470"/>
              <a:gd name="connsiteX47-651" fmla="*/ 6422 w 10000"/>
              <a:gd name="connsiteY47-652" fmla="*/ 1589 h 9470"/>
              <a:gd name="connsiteX48-653" fmla="*/ 6611 w 10000"/>
              <a:gd name="connsiteY48-654" fmla="*/ 1589 h 9470"/>
              <a:gd name="connsiteX49-655" fmla="*/ 6801 w 10000"/>
              <a:gd name="connsiteY49-656" fmla="*/ 1060 h 9470"/>
              <a:gd name="connsiteX50-657" fmla="*/ 6991 w 10000"/>
              <a:gd name="connsiteY50-658" fmla="*/ 1060 h 9470"/>
              <a:gd name="connsiteX51-659" fmla="*/ 7180 w 10000"/>
              <a:gd name="connsiteY51-660" fmla="*/ 1060 h 9470"/>
              <a:gd name="connsiteX52-661" fmla="*/ 7346 w 10000"/>
              <a:gd name="connsiteY52-662" fmla="*/ 530 h 9470"/>
              <a:gd name="connsiteX53-663" fmla="*/ 7725 w 10000"/>
              <a:gd name="connsiteY53-664" fmla="*/ 0 h 9470"/>
              <a:gd name="connsiteX54-665" fmla="*/ 7915 w 10000"/>
              <a:gd name="connsiteY54-666" fmla="*/ 530 h 9470"/>
              <a:gd name="connsiteX55-667" fmla="*/ 8104 w 10000"/>
              <a:gd name="connsiteY55-668" fmla="*/ 530 h 9470"/>
              <a:gd name="connsiteX56-669" fmla="*/ 8483 w 10000"/>
              <a:gd name="connsiteY56-670" fmla="*/ 1060 h 9470"/>
              <a:gd name="connsiteX57-671" fmla="*/ 8863 w 10000"/>
              <a:gd name="connsiteY57-672" fmla="*/ 1589 h 9470"/>
              <a:gd name="connsiteX58-673" fmla="*/ 9431 w 10000"/>
              <a:gd name="connsiteY58-674" fmla="*/ 2650 h 9470"/>
              <a:gd name="connsiteX59-675" fmla="*/ 9621 w 10000"/>
              <a:gd name="connsiteY59-676" fmla="*/ 3177 h 9470"/>
              <a:gd name="connsiteX60-677" fmla="*/ 9810 w 10000"/>
              <a:gd name="connsiteY60-678" fmla="*/ 3707 h 9470"/>
              <a:gd name="connsiteX61-679" fmla="*/ 10000 w 10000"/>
              <a:gd name="connsiteY61-680" fmla="*/ 3707 h 9470"/>
              <a:gd name="connsiteX62-681" fmla="*/ 9810 w 10000"/>
              <a:gd name="connsiteY62-682" fmla="*/ 4238 h 9470"/>
              <a:gd name="connsiteX63-683" fmla="*/ 9810 w 10000"/>
              <a:gd name="connsiteY63-684" fmla="*/ 4768 h 9470"/>
              <a:gd name="connsiteX64-685" fmla="*/ 9431 w 10000"/>
              <a:gd name="connsiteY64-686" fmla="*/ 4768 h 9470"/>
              <a:gd name="connsiteX65-687" fmla="*/ 9242 w 10000"/>
              <a:gd name="connsiteY65-688" fmla="*/ 5298 h 9470"/>
              <a:gd name="connsiteX66-689" fmla="*/ 9242 w 10000"/>
              <a:gd name="connsiteY66-690" fmla="*/ 5298 h 9470"/>
              <a:gd name="connsiteX0-691" fmla="*/ 9242 w 10000"/>
              <a:gd name="connsiteY0-692" fmla="*/ 5595 h 10000"/>
              <a:gd name="connsiteX1-693" fmla="*/ 9052 w 10000"/>
              <a:gd name="connsiteY1-694" fmla="*/ 6154 h 10000"/>
              <a:gd name="connsiteX2-695" fmla="*/ 8673 w 10000"/>
              <a:gd name="connsiteY2-696" fmla="*/ 6714 h 10000"/>
              <a:gd name="connsiteX3-697" fmla="*/ 8294 w 10000"/>
              <a:gd name="connsiteY3-698" fmla="*/ 7205 h 10000"/>
              <a:gd name="connsiteX4-699" fmla="*/ 7725 w 10000"/>
              <a:gd name="connsiteY4-700" fmla="*/ 8882 h 10000"/>
              <a:gd name="connsiteX5-701" fmla="*/ 7180 w 10000"/>
              <a:gd name="connsiteY5-702" fmla="*/ 10000 h 10000"/>
              <a:gd name="connsiteX6-703" fmla="*/ 6611 w 10000"/>
              <a:gd name="connsiteY6-704" fmla="*/ 7205 h 10000"/>
              <a:gd name="connsiteX7-705" fmla="*/ 6991 w 10000"/>
              <a:gd name="connsiteY7-706" fmla="*/ 6154 h 10000"/>
              <a:gd name="connsiteX8-707" fmla="*/ 7180 w 10000"/>
              <a:gd name="connsiteY8-708" fmla="*/ 5035 h 10000"/>
              <a:gd name="connsiteX9-709" fmla="*/ 7180 w 10000"/>
              <a:gd name="connsiteY9-710" fmla="*/ 4475 h 10000"/>
              <a:gd name="connsiteX10-711" fmla="*/ 7180 w 10000"/>
              <a:gd name="connsiteY10-712" fmla="*/ 4475 h 10000"/>
              <a:gd name="connsiteX11-713" fmla="*/ 6991 w 10000"/>
              <a:gd name="connsiteY11-714" fmla="*/ 3914 h 10000"/>
              <a:gd name="connsiteX12-715" fmla="*/ 6801 w 10000"/>
              <a:gd name="connsiteY12-716" fmla="*/ 3914 h 10000"/>
              <a:gd name="connsiteX13-717" fmla="*/ 6611 w 10000"/>
              <a:gd name="connsiteY13-718" fmla="*/ 3914 h 10000"/>
              <a:gd name="connsiteX14-719" fmla="*/ 6422 w 10000"/>
              <a:gd name="connsiteY14-720" fmla="*/ 4475 h 10000"/>
              <a:gd name="connsiteX15-721" fmla="*/ 6232 w 10000"/>
              <a:gd name="connsiteY15-722" fmla="*/ 4475 h 10000"/>
              <a:gd name="connsiteX16-723" fmla="*/ 5853 w 10000"/>
              <a:gd name="connsiteY16-724" fmla="*/ 4475 h 10000"/>
              <a:gd name="connsiteX17-725" fmla="*/ 5474 w 10000"/>
              <a:gd name="connsiteY17-726" fmla="*/ 5035 h 10000"/>
              <a:gd name="connsiteX18-727" fmla="*/ 5095 w 10000"/>
              <a:gd name="connsiteY18-728" fmla="*/ 5035 h 10000"/>
              <a:gd name="connsiteX19-729" fmla="*/ 4526 w 10000"/>
              <a:gd name="connsiteY19-730" fmla="*/ 5595 h 10000"/>
              <a:gd name="connsiteX20-731" fmla="*/ 3957 w 10000"/>
              <a:gd name="connsiteY20-732" fmla="*/ 6154 h 10000"/>
              <a:gd name="connsiteX21-733" fmla="*/ 3389 w 10000"/>
              <a:gd name="connsiteY21-734" fmla="*/ 6714 h 10000"/>
              <a:gd name="connsiteX22-735" fmla="*/ 2820 w 10000"/>
              <a:gd name="connsiteY22-736" fmla="*/ 6714 h 10000"/>
              <a:gd name="connsiteX23-737" fmla="*/ 2464 w 10000"/>
              <a:gd name="connsiteY23-738" fmla="*/ 7205 h 10000"/>
              <a:gd name="connsiteX24-739" fmla="*/ 2085 w 10000"/>
              <a:gd name="connsiteY24-740" fmla="*/ 7205 h 10000"/>
              <a:gd name="connsiteX25-741" fmla="*/ 1706 w 10000"/>
              <a:gd name="connsiteY25-742" fmla="*/ 7760 h 10000"/>
              <a:gd name="connsiteX26-743" fmla="*/ 1517 w 10000"/>
              <a:gd name="connsiteY26-744" fmla="*/ 7760 h 10000"/>
              <a:gd name="connsiteX27-745" fmla="*/ 1327 w 10000"/>
              <a:gd name="connsiteY27-746" fmla="*/ 7760 h 10000"/>
              <a:gd name="connsiteX28-747" fmla="*/ 1327 w 10000"/>
              <a:gd name="connsiteY28-748" fmla="*/ 7760 h 10000"/>
              <a:gd name="connsiteX29-749" fmla="*/ 1137 w 10000"/>
              <a:gd name="connsiteY29-750" fmla="*/ 7760 h 10000"/>
              <a:gd name="connsiteX30-751" fmla="*/ 948 w 10000"/>
              <a:gd name="connsiteY30-752" fmla="*/ 7760 h 10000"/>
              <a:gd name="connsiteX31-753" fmla="*/ 758 w 10000"/>
              <a:gd name="connsiteY31-754" fmla="*/ 7205 h 10000"/>
              <a:gd name="connsiteX32-755" fmla="*/ 569 w 10000"/>
              <a:gd name="connsiteY32-756" fmla="*/ 6714 h 10000"/>
              <a:gd name="connsiteX33-757" fmla="*/ 379 w 10000"/>
              <a:gd name="connsiteY33-758" fmla="*/ 6154 h 10000"/>
              <a:gd name="connsiteX34-759" fmla="*/ 190 w 10000"/>
              <a:gd name="connsiteY34-760" fmla="*/ 5595 h 10000"/>
              <a:gd name="connsiteX35-761" fmla="*/ 0 w 10000"/>
              <a:gd name="connsiteY35-762" fmla="*/ 5035 h 10000"/>
              <a:gd name="connsiteX36-763" fmla="*/ 0 w 10000"/>
              <a:gd name="connsiteY36-764" fmla="*/ 5035 h 10000"/>
              <a:gd name="connsiteX37-765" fmla="*/ 948 w 10000"/>
              <a:gd name="connsiteY37-766" fmla="*/ 4475 h 10000"/>
              <a:gd name="connsiteX38-767" fmla="*/ 1896 w 10000"/>
              <a:gd name="connsiteY38-768" fmla="*/ 4475 h 10000"/>
              <a:gd name="connsiteX39-769" fmla="*/ 2464 w 10000"/>
              <a:gd name="connsiteY39-770" fmla="*/ 3914 h 10000"/>
              <a:gd name="connsiteX40-771" fmla="*/ 3009 w 10000"/>
              <a:gd name="connsiteY40-772" fmla="*/ 3914 h 10000"/>
              <a:gd name="connsiteX41-773" fmla="*/ 3957 w 10000"/>
              <a:gd name="connsiteY41-774" fmla="*/ 3355 h 10000"/>
              <a:gd name="connsiteX42-775" fmla="*/ 4905 w 10000"/>
              <a:gd name="connsiteY42-776" fmla="*/ 2798 h 10000"/>
              <a:gd name="connsiteX43-777" fmla="*/ 5284 w 10000"/>
              <a:gd name="connsiteY43-778" fmla="*/ 2798 h 10000"/>
              <a:gd name="connsiteX44-779" fmla="*/ 5664 w 10000"/>
              <a:gd name="connsiteY44-780" fmla="*/ 2238 h 10000"/>
              <a:gd name="connsiteX45-781" fmla="*/ 6043 w 10000"/>
              <a:gd name="connsiteY45-782" fmla="*/ 2238 h 10000"/>
              <a:gd name="connsiteX46-783" fmla="*/ 6422 w 10000"/>
              <a:gd name="connsiteY46-784" fmla="*/ 1678 h 10000"/>
              <a:gd name="connsiteX47-785" fmla="*/ 6611 w 10000"/>
              <a:gd name="connsiteY47-786" fmla="*/ 1678 h 10000"/>
              <a:gd name="connsiteX48-787" fmla="*/ 6801 w 10000"/>
              <a:gd name="connsiteY48-788" fmla="*/ 1119 h 10000"/>
              <a:gd name="connsiteX49-789" fmla="*/ 6991 w 10000"/>
              <a:gd name="connsiteY49-790" fmla="*/ 1119 h 10000"/>
              <a:gd name="connsiteX50-791" fmla="*/ 7180 w 10000"/>
              <a:gd name="connsiteY50-792" fmla="*/ 1119 h 10000"/>
              <a:gd name="connsiteX51-793" fmla="*/ 7346 w 10000"/>
              <a:gd name="connsiteY51-794" fmla="*/ 560 h 10000"/>
              <a:gd name="connsiteX52-795" fmla="*/ 7725 w 10000"/>
              <a:gd name="connsiteY52-796" fmla="*/ 0 h 10000"/>
              <a:gd name="connsiteX53-797" fmla="*/ 7915 w 10000"/>
              <a:gd name="connsiteY53-798" fmla="*/ 560 h 10000"/>
              <a:gd name="connsiteX54-799" fmla="*/ 8104 w 10000"/>
              <a:gd name="connsiteY54-800" fmla="*/ 560 h 10000"/>
              <a:gd name="connsiteX55-801" fmla="*/ 8483 w 10000"/>
              <a:gd name="connsiteY55-802" fmla="*/ 1119 h 10000"/>
              <a:gd name="connsiteX56-803" fmla="*/ 8863 w 10000"/>
              <a:gd name="connsiteY56-804" fmla="*/ 1678 h 10000"/>
              <a:gd name="connsiteX57-805" fmla="*/ 9431 w 10000"/>
              <a:gd name="connsiteY57-806" fmla="*/ 2798 h 10000"/>
              <a:gd name="connsiteX58-807" fmla="*/ 9621 w 10000"/>
              <a:gd name="connsiteY58-808" fmla="*/ 3355 h 10000"/>
              <a:gd name="connsiteX59-809" fmla="*/ 9810 w 10000"/>
              <a:gd name="connsiteY59-810" fmla="*/ 3914 h 10000"/>
              <a:gd name="connsiteX60-811" fmla="*/ 10000 w 10000"/>
              <a:gd name="connsiteY60-812" fmla="*/ 3914 h 10000"/>
              <a:gd name="connsiteX61-813" fmla="*/ 9810 w 10000"/>
              <a:gd name="connsiteY61-814" fmla="*/ 4475 h 10000"/>
              <a:gd name="connsiteX62-815" fmla="*/ 9810 w 10000"/>
              <a:gd name="connsiteY62-816" fmla="*/ 5035 h 10000"/>
              <a:gd name="connsiteX63-817" fmla="*/ 9431 w 10000"/>
              <a:gd name="connsiteY63-818" fmla="*/ 5035 h 10000"/>
              <a:gd name="connsiteX64-819" fmla="*/ 9242 w 10000"/>
              <a:gd name="connsiteY64-820" fmla="*/ 5595 h 10000"/>
              <a:gd name="connsiteX65-821" fmla="*/ 9242 w 10000"/>
              <a:gd name="connsiteY65-822" fmla="*/ 5595 h 10000"/>
              <a:gd name="connsiteX0-823" fmla="*/ 9242 w 10000"/>
              <a:gd name="connsiteY0-824" fmla="*/ 5595 h 8882"/>
              <a:gd name="connsiteX1-825" fmla="*/ 9052 w 10000"/>
              <a:gd name="connsiteY1-826" fmla="*/ 6154 h 8882"/>
              <a:gd name="connsiteX2-827" fmla="*/ 8673 w 10000"/>
              <a:gd name="connsiteY2-828" fmla="*/ 6714 h 8882"/>
              <a:gd name="connsiteX3-829" fmla="*/ 8294 w 10000"/>
              <a:gd name="connsiteY3-830" fmla="*/ 7205 h 8882"/>
              <a:gd name="connsiteX4-831" fmla="*/ 7725 w 10000"/>
              <a:gd name="connsiteY4-832" fmla="*/ 8882 h 8882"/>
              <a:gd name="connsiteX5-833" fmla="*/ 6611 w 10000"/>
              <a:gd name="connsiteY5-834" fmla="*/ 7205 h 8882"/>
              <a:gd name="connsiteX6-835" fmla="*/ 6991 w 10000"/>
              <a:gd name="connsiteY6-836" fmla="*/ 6154 h 8882"/>
              <a:gd name="connsiteX7-837" fmla="*/ 7180 w 10000"/>
              <a:gd name="connsiteY7-838" fmla="*/ 5035 h 8882"/>
              <a:gd name="connsiteX8-839" fmla="*/ 7180 w 10000"/>
              <a:gd name="connsiteY8-840" fmla="*/ 4475 h 8882"/>
              <a:gd name="connsiteX9-841" fmla="*/ 7180 w 10000"/>
              <a:gd name="connsiteY9-842" fmla="*/ 4475 h 8882"/>
              <a:gd name="connsiteX10-843" fmla="*/ 6991 w 10000"/>
              <a:gd name="connsiteY10-844" fmla="*/ 3914 h 8882"/>
              <a:gd name="connsiteX11-845" fmla="*/ 6801 w 10000"/>
              <a:gd name="connsiteY11-846" fmla="*/ 3914 h 8882"/>
              <a:gd name="connsiteX12-847" fmla="*/ 6611 w 10000"/>
              <a:gd name="connsiteY12-848" fmla="*/ 3914 h 8882"/>
              <a:gd name="connsiteX13-849" fmla="*/ 6422 w 10000"/>
              <a:gd name="connsiteY13-850" fmla="*/ 4475 h 8882"/>
              <a:gd name="connsiteX14-851" fmla="*/ 6232 w 10000"/>
              <a:gd name="connsiteY14-852" fmla="*/ 4475 h 8882"/>
              <a:gd name="connsiteX15-853" fmla="*/ 5853 w 10000"/>
              <a:gd name="connsiteY15-854" fmla="*/ 4475 h 8882"/>
              <a:gd name="connsiteX16-855" fmla="*/ 5474 w 10000"/>
              <a:gd name="connsiteY16-856" fmla="*/ 5035 h 8882"/>
              <a:gd name="connsiteX17-857" fmla="*/ 5095 w 10000"/>
              <a:gd name="connsiteY17-858" fmla="*/ 5035 h 8882"/>
              <a:gd name="connsiteX18-859" fmla="*/ 4526 w 10000"/>
              <a:gd name="connsiteY18-860" fmla="*/ 5595 h 8882"/>
              <a:gd name="connsiteX19-861" fmla="*/ 3957 w 10000"/>
              <a:gd name="connsiteY19-862" fmla="*/ 6154 h 8882"/>
              <a:gd name="connsiteX20-863" fmla="*/ 3389 w 10000"/>
              <a:gd name="connsiteY20-864" fmla="*/ 6714 h 8882"/>
              <a:gd name="connsiteX21-865" fmla="*/ 2820 w 10000"/>
              <a:gd name="connsiteY21-866" fmla="*/ 6714 h 8882"/>
              <a:gd name="connsiteX22-867" fmla="*/ 2464 w 10000"/>
              <a:gd name="connsiteY22-868" fmla="*/ 7205 h 8882"/>
              <a:gd name="connsiteX23-869" fmla="*/ 2085 w 10000"/>
              <a:gd name="connsiteY23-870" fmla="*/ 7205 h 8882"/>
              <a:gd name="connsiteX24-871" fmla="*/ 1706 w 10000"/>
              <a:gd name="connsiteY24-872" fmla="*/ 7760 h 8882"/>
              <a:gd name="connsiteX25-873" fmla="*/ 1517 w 10000"/>
              <a:gd name="connsiteY25-874" fmla="*/ 7760 h 8882"/>
              <a:gd name="connsiteX26-875" fmla="*/ 1327 w 10000"/>
              <a:gd name="connsiteY26-876" fmla="*/ 7760 h 8882"/>
              <a:gd name="connsiteX27-877" fmla="*/ 1327 w 10000"/>
              <a:gd name="connsiteY27-878" fmla="*/ 7760 h 8882"/>
              <a:gd name="connsiteX28-879" fmla="*/ 1137 w 10000"/>
              <a:gd name="connsiteY28-880" fmla="*/ 7760 h 8882"/>
              <a:gd name="connsiteX29-881" fmla="*/ 948 w 10000"/>
              <a:gd name="connsiteY29-882" fmla="*/ 7760 h 8882"/>
              <a:gd name="connsiteX30-883" fmla="*/ 758 w 10000"/>
              <a:gd name="connsiteY30-884" fmla="*/ 7205 h 8882"/>
              <a:gd name="connsiteX31-885" fmla="*/ 569 w 10000"/>
              <a:gd name="connsiteY31-886" fmla="*/ 6714 h 8882"/>
              <a:gd name="connsiteX32-887" fmla="*/ 379 w 10000"/>
              <a:gd name="connsiteY32-888" fmla="*/ 6154 h 8882"/>
              <a:gd name="connsiteX33-889" fmla="*/ 190 w 10000"/>
              <a:gd name="connsiteY33-890" fmla="*/ 5595 h 8882"/>
              <a:gd name="connsiteX34-891" fmla="*/ 0 w 10000"/>
              <a:gd name="connsiteY34-892" fmla="*/ 5035 h 8882"/>
              <a:gd name="connsiteX35-893" fmla="*/ 0 w 10000"/>
              <a:gd name="connsiteY35-894" fmla="*/ 5035 h 8882"/>
              <a:gd name="connsiteX36-895" fmla="*/ 948 w 10000"/>
              <a:gd name="connsiteY36-896" fmla="*/ 4475 h 8882"/>
              <a:gd name="connsiteX37-897" fmla="*/ 1896 w 10000"/>
              <a:gd name="connsiteY37-898" fmla="*/ 4475 h 8882"/>
              <a:gd name="connsiteX38-899" fmla="*/ 2464 w 10000"/>
              <a:gd name="connsiteY38-900" fmla="*/ 3914 h 8882"/>
              <a:gd name="connsiteX39-901" fmla="*/ 3009 w 10000"/>
              <a:gd name="connsiteY39-902" fmla="*/ 3914 h 8882"/>
              <a:gd name="connsiteX40-903" fmla="*/ 3957 w 10000"/>
              <a:gd name="connsiteY40-904" fmla="*/ 3355 h 8882"/>
              <a:gd name="connsiteX41-905" fmla="*/ 4905 w 10000"/>
              <a:gd name="connsiteY41-906" fmla="*/ 2798 h 8882"/>
              <a:gd name="connsiteX42-907" fmla="*/ 5284 w 10000"/>
              <a:gd name="connsiteY42-908" fmla="*/ 2798 h 8882"/>
              <a:gd name="connsiteX43-909" fmla="*/ 5664 w 10000"/>
              <a:gd name="connsiteY43-910" fmla="*/ 2238 h 8882"/>
              <a:gd name="connsiteX44-911" fmla="*/ 6043 w 10000"/>
              <a:gd name="connsiteY44-912" fmla="*/ 2238 h 8882"/>
              <a:gd name="connsiteX45-913" fmla="*/ 6422 w 10000"/>
              <a:gd name="connsiteY45-914" fmla="*/ 1678 h 8882"/>
              <a:gd name="connsiteX46-915" fmla="*/ 6611 w 10000"/>
              <a:gd name="connsiteY46-916" fmla="*/ 1678 h 8882"/>
              <a:gd name="connsiteX47-917" fmla="*/ 6801 w 10000"/>
              <a:gd name="connsiteY47-918" fmla="*/ 1119 h 8882"/>
              <a:gd name="connsiteX48-919" fmla="*/ 6991 w 10000"/>
              <a:gd name="connsiteY48-920" fmla="*/ 1119 h 8882"/>
              <a:gd name="connsiteX49-921" fmla="*/ 7180 w 10000"/>
              <a:gd name="connsiteY49-922" fmla="*/ 1119 h 8882"/>
              <a:gd name="connsiteX50-923" fmla="*/ 7346 w 10000"/>
              <a:gd name="connsiteY50-924" fmla="*/ 560 h 8882"/>
              <a:gd name="connsiteX51-925" fmla="*/ 7725 w 10000"/>
              <a:gd name="connsiteY51-926" fmla="*/ 0 h 8882"/>
              <a:gd name="connsiteX52-927" fmla="*/ 7915 w 10000"/>
              <a:gd name="connsiteY52-928" fmla="*/ 560 h 8882"/>
              <a:gd name="connsiteX53-929" fmla="*/ 8104 w 10000"/>
              <a:gd name="connsiteY53-930" fmla="*/ 560 h 8882"/>
              <a:gd name="connsiteX54-931" fmla="*/ 8483 w 10000"/>
              <a:gd name="connsiteY54-932" fmla="*/ 1119 h 8882"/>
              <a:gd name="connsiteX55-933" fmla="*/ 8863 w 10000"/>
              <a:gd name="connsiteY55-934" fmla="*/ 1678 h 8882"/>
              <a:gd name="connsiteX56-935" fmla="*/ 9431 w 10000"/>
              <a:gd name="connsiteY56-936" fmla="*/ 2798 h 8882"/>
              <a:gd name="connsiteX57-937" fmla="*/ 9621 w 10000"/>
              <a:gd name="connsiteY57-938" fmla="*/ 3355 h 8882"/>
              <a:gd name="connsiteX58-939" fmla="*/ 9810 w 10000"/>
              <a:gd name="connsiteY58-940" fmla="*/ 3914 h 8882"/>
              <a:gd name="connsiteX59-941" fmla="*/ 10000 w 10000"/>
              <a:gd name="connsiteY59-942" fmla="*/ 3914 h 8882"/>
              <a:gd name="connsiteX60-943" fmla="*/ 9810 w 10000"/>
              <a:gd name="connsiteY60-944" fmla="*/ 4475 h 8882"/>
              <a:gd name="connsiteX61-945" fmla="*/ 9810 w 10000"/>
              <a:gd name="connsiteY61-946" fmla="*/ 5035 h 8882"/>
              <a:gd name="connsiteX62-947" fmla="*/ 9431 w 10000"/>
              <a:gd name="connsiteY62-948" fmla="*/ 5035 h 8882"/>
              <a:gd name="connsiteX63-949" fmla="*/ 9242 w 10000"/>
              <a:gd name="connsiteY63-950" fmla="*/ 5595 h 8882"/>
              <a:gd name="connsiteX64-951" fmla="*/ 9242 w 10000"/>
              <a:gd name="connsiteY64-952" fmla="*/ 5595 h 8882"/>
              <a:gd name="connsiteX0-953" fmla="*/ 9242 w 10000"/>
              <a:gd name="connsiteY0-954" fmla="*/ 6299 h 8737"/>
              <a:gd name="connsiteX1-955" fmla="*/ 9052 w 10000"/>
              <a:gd name="connsiteY1-956" fmla="*/ 6929 h 8737"/>
              <a:gd name="connsiteX2-957" fmla="*/ 8673 w 10000"/>
              <a:gd name="connsiteY2-958" fmla="*/ 7559 h 8737"/>
              <a:gd name="connsiteX3-959" fmla="*/ 8294 w 10000"/>
              <a:gd name="connsiteY3-960" fmla="*/ 8112 h 8737"/>
              <a:gd name="connsiteX4-961" fmla="*/ 6611 w 10000"/>
              <a:gd name="connsiteY4-962" fmla="*/ 8112 h 8737"/>
              <a:gd name="connsiteX5-963" fmla="*/ 6991 w 10000"/>
              <a:gd name="connsiteY5-964" fmla="*/ 6929 h 8737"/>
              <a:gd name="connsiteX6-965" fmla="*/ 7180 w 10000"/>
              <a:gd name="connsiteY6-966" fmla="*/ 5669 h 8737"/>
              <a:gd name="connsiteX7-967" fmla="*/ 7180 w 10000"/>
              <a:gd name="connsiteY7-968" fmla="*/ 5038 h 8737"/>
              <a:gd name="connsiteX8-969" fmla="*/ 7180 w 10000"/>
              <a:gd name="connsiteY8-970" fmla="*/ 5038 h 8737"/>
              <a:gd name="connsiteX9-971" fmla="*/ 6991 w 10000"/>
              <a:gd name="connsiteY9-972" fmla="*/ 4407 h 8737"/>
              <a:gd name="connsiteX10-973" fmla="*/ 6801 w 10000"/>
              <a:gd name="connsiteY10-974" fmla="*/ 4407 h 8737"/>
              <a:gd name="connsiteX11-975" fmla="*/ 6611 w 10000"/>
              <a:gd name="connsiteY11-976" fmla="*/ 4407 h 8737"/>
              <a:gd name="connsiteX12-977" fmla="*/ 6422 w 10000"/>
              <a:gd name="connsiteY12-978" fmla="*/ 5038 h 8737"/>
              <a:gd name="connsiteX13-979" fmla="*/ 6232 w 10000"/>
              <a:gd name="connsiteY13-980" fmla="*/ 5038 h 8737"/>
              <a:gd name="connsiteX14-981" fmla="*/ 5853 w 10000"/>
              <a:gd name="connsiteY14-982" fmla="*/ 5038 h 8737"/>
              <a:gd name="connsiteX15-983" fmla="*/ 5474 w 10000"/>
              <a:gd name="connsiteY15-984" fmla="*/ 5669 h 8737"/>
              <a:gd name="connsiteX16-985" fmla="*/ 5095 w 10000"/>
              <a:gd name="connsiteY16-986" fmla="*/ 5669 h 8737"/>
              <a:gd name="connsiteX17-987" fmla="*/ 4526 w 10000"/>
              <a:gd name="connsiteY17-988" fmla="*/ 6299 h 8737"/>
              <a:gd name="connsiteX18-989" fmla="*/ 3957 w 10000"/>
              <a:gd name="connsiteY18-990" fmla="*/ 6929 h 8737"/>
              <a:gd name="connsiteX19-991" fmla="*/ 3389 w 10000"/>
              <a:gd name="connsiteY19-992" fmla="*/ 7559 h 8737"/>
              <a:gd name="connsiteX20-993" fmla="*/ 2820 w 10000"/>
              <a:gd name="connsiteY20-994" fmla="*/ 7559 h 8737"/>
              <a:gd name="connsiteX21-995" fmla="*/ 2464 w 10000"/>
              <a:gd name="connsiteY21-996" fmla="*/ 8112 h 8737"/>
              <a:gd name="connsiteX22-997" fmla="*/ 2085 w 10000"/>
              <a:gd name="connsiteY22-998" fmla="*/ 8112 h 8737"/>
              <a:gd name="connsiteX23-999" fmla="*/ 1706 w 10000"/>
              <a:gd name="connsiteY23-1000" fmla="*/ 8737 h 8737"/>
              <a:gd name="connsiteX24-1001" fmla="*/ 1517 w 10000"/>
              <a:gd name="connsiteY24-1002" fmla="*/ 8737 h 8737"/>
              <a:gd name="connsiteX25-1003" fmla="*/ 1327 w 10000"/>
              <a:gd name="connsiteY25-1004" fmla="*/ 8737 h 8737"/>
              <a:gd name="connsiteX26-1005" fmla="*/ 1327 w 10000"/>
              <a:gd name="connsiteY26-1006" fmla="*/ 8737 h 8737"/>
              <a:gd name="connsiteX27-1007" fmla="*/ 1137 w 10000"/>
              <a:gd name="connsiteY27-1008" fmla="*/ 8737 h 8737"/>
              <a:gd name="connsiteX28-1009" fmla="*/ 948 w 10000"/>
              <a:gd name="connsiteY28-1010" fmla="*/ 8737 h 8737"/>
              <a:gd name="connsiteX29-1011" fmla="*/ 758 w 10000"/>
              <a:gd name="connsiteY29-1012" fmla="*/ 8112 h 8737"/>
              <a:gd name="connsiteX30-1013" fmla="*/ 569 w 10000"/>
              <a:gd name="connsiteY30-1014" fmla="*/ 7559 h 8737"/>
              <a:gd name="connsiteX31-1015" fmla="*/ 379 w 10000"/>
              <a:gd name="connsiteY31-1016" fmla="*/ 6929 h 8737"/>
              <a:gd name="connsiteX32-1017" fmla="*/ 190 w 10000"/>
              <a:gd name="connsiteY32-1018" fmla="*/ 6299 h 8737"/>
              <a:gd name="connsiteX33-1019" fmla="*/ 0 w 10000"/>
              <a:gd name="connsiteY33-1020" fmla="*/ 5669 h 8737"/>
              <a:gd name="connsiteX34-1021" fmla="*/ 0 w 10000"/>
              <a:gd name="connsiteY34-1022" fmla="*/ 5669 h 8737"/>
              <a:gd name="connsiteX35-1023" fmla="*/ 948 w 10000"/>
              <a:gd name="connsiteY35-1024" fmla="*/ 5038 h 8737"/>
              <a:gd name="connsiteX36-1025" fmla="*/ 1896 w 10000"/>
              <a:gd name="connsiteY36-1026" fmla="*/ 5038 h 8737"/>
              <a:gd name="connsiteX37-1027" fmla="*/ 2464 w 10000"/>
              <a:gd name="connsiteY37-1028" fmla="*/ 4407 h 8737"/>
              <a:gd name="connsiteX38-1029" fmla="*/ 3009 w 10000"/>
              <a:gd name="connsiteY38-1030" fmla="*/ 4407 h 8737"/>
              <a:gd name="connsiteX39-1031" fmla="*/ 3957 w 10000"/>
              <a:gd name="connsiteY39-1032" fmla="*/ 3777 h 8737"/>
              <a:gd name="connsiteX40-1033" fmla="*/ 4905 w 10000"/>
              <a:gd name="connsiteY40-1034" fmla="*/ 3150 h 8737"/>
              <a:gd name="connsiteX41-1035" fmla="*/ 5284 w 10000"/>
              <a:gd name="connsiteY41-1036" fmla="*/ 3150 h 8737"/>
              <a:gd name="connsiteX42-1037" fmla="*/ 5664 w 10000"/>
              <a:gd name="connsiteY42-1038" fmla="*/ 2520 h 8737"/>
              <a:gd name="connsiteX43-1039" fmla="*/ 6043 w 10000"/>
              <a:gd name="connsiteY43-1040" fmla="*/ 2520 h 8737"/>
              <a:gd name="connsiteX44-1041" fmla="*/ 6422 w 10000"/>
              <a:gd name="connsiteY44-1042" fmla="*/ 1889 h 8737"/>
              <a:gd name="connsiteX45-1043" fmla="*/ 6611 w 10000"/>
              <a:gd name="connsiteY45-1044" fmla="*/ 1889 h 8737"/>
              <a:gd name="connsiteX46-1045" fmla="*/ 6801 w 10000"/>
              <a:gd name="connsiteY46-1046" fmla="*/ 1260 h 8737"/>
              <a:gd name="connsiteX47-1047" fmla="*/ 6991 w 10000"/>
              <a:gd name="connsiteY47-1048" fmla="*/ 1260 h 8737"/>
              <a:gd name="connsiteX48-1049" fmla="*/ 7180 w 10000"/>
              <a:gd name="connsiteY48-1050" fmla="*/ 1260 h 8737"/>
              <a:gd name="connsiteX49-1051" fmla="*/ 7346 w 10000"/>
              <a:gd name="connsiteY49-1052" fmla="*/ 630 h 8737"/>
              <a:gd name="connsiteX50-1053" fmla="*/ 7725 w 10000"/>
              <a:gd name="connsiteY50-1054" fmla="*/ 0 h 8737"/>
              <a:gd name="connsiteX51-1055" fmla="*/ 7915 w 10000"/>
              <a:gd name="connsiteY51-1056" fmla="*/ 630 h 8737"/>
              <a:gd name="connsiteX52-1057" fmla="*/ 8104 w 10000"/>
              <a:gd name="connsiteY52-1058" fmla="*/ 630 h 8737"/>
              <a:gd name="connsiteX53-1059" fmla="*/ 8483 w 10000"/>
              <a:gd name="connsiteY53-1060" fmla="*/ 1260 h 8737"/>
              <a:gd name="connsiteX54-1061" fmla="*/ 8863 w 10000"/>
              <a:gd name="connsiteY54-1062" fmla="*/ 1889 h 8737"/>
              <a:gd name="connsiteX55-1063" fmla="*/ 9431 w 10000"/>
              <a:gd name="connsiteY55-1064" fmla="*/ 3150 h 8737"/>
              <a:gd name="connsiteX56-1065" fmla="*/ 9621 w 10000"/>
              <a:gd name="connsiteY56-1066" fmla="*/ 3777 h 8737"/>
              <a:gd name="connsiteX57-1067" fmla="*/ 9810 w 10000"/>
              <a:gd name="connsiteY57-1068" fmla="*/ 4407 h 8737"/>
              <a:gd name="connsiteX58-1069" fmla="*/ 10000 w 10000"/>
              <a:gd name="connsiteY58-1070" fmla="*/ 4407 h 8737"/>
              <a:gd name="connsiteX59-1071" fmla="*/ 9810 w 10000"/>
              <a:gd name="connsiteY59-1072" fmla="*/ 5038 h 8737"/>
              <a:gd name="connsiteX60-1073" fmla="*/ 9810 w 10000"/>
              <a:gd name="connsiteY60-1074" fmla="*/ 5669 h 8737"/>
              <a:gd name="connsiteX61-1075" fmla="*/ 9431 w 10000"/>
              <a:gd name="connsiteY61-1076" fmla="*/ 5669 h 8737"/>
              <a:gd name="connsiteX62-1077" fmla="*/ 9242 w 10000"/>
              <a:gd name="connsiteY62-1078" fmla="*/ 6299 h 8737"/>
              <a:gd name="connsiteX63-1079" fmla="*/ 9242 w 10000"/>
              <a:gd name="connsiteY63-1080" fmla="*/ 6299 h 8737"/>
              <a:gd name="connsiteX0-1081" fmla="*/ 9242 w 10000"/>
              <a:gd name="connsiteY0-1082" fmla="*/ 7210 h 10000"/>
              <a:gd name="connsiteX1-1083" fmla="*/ 9052 w 10000"/>
              <a:gd name="connsiteY1-1084" fmla="*/ 7931 h 10000"/>
              <a:gd name="connsiteX2-1085" fmla="*/ 8673 w 10000"/>
              <a:gd name="connsiteY2-1086" fmla="*/ 8652 h 10000"/>
              <a:gd name="connsiteX3-1087" fmla="*/ 8294 w 10000"/>
              <a:gd name="connsiteY3-1088" fmla="*/ 9285 h 10000"/>
              <a:gd name="connsiteX4-1089" fmla="*/ 6991 w 10000"/>
              <a:gd name="connsiteY4-1090" fmla="*/ 7931 h 10000"/>
              <a:gd name="connsiteX5-1091" fmla="*/ 7180 w 10000"/>
              <a:gd name="connsiteY5-1092" fmla="*/ 6488 h 10000"/>
              <a:gd name="connsiteX6-1093" fmla="*/ 7180 w 10000"/>
              <a:gd name="connsiteY6-1094" fmla="*/ 5766 h 10000"/>
              <a:gd name="connsiteX7-1095" fmla="*/ 7180 w 10000"/>
              <a:gd name="connsiteY7-1096" fmla="*/ 5766 h 10000"/>
              <a:gd name="connsiteX8-1097" fmla="*/ 6991 w 10000"/>
              <a:gd name="connsiteY8-1098" fmla="*/ 5044 h 10000"/>
              <a:gd name="connsiteX9-1099" fmla="*/ 6801 w 10000"/>
              <a:gd name="connsiteY9-1100" fmla="*/ 5044 h 10000"/>
              <a:gd name="connsiteX10-1101" fmla="*/ 6611 w 10000"/>
              <a:gd name="connsiteY10-1102" fmla="*/ 5044 h 10000"/>
              <a:gd name="connsiteX11-1103" fmla="*/ 6422 w 10000"/>
              <a:gd name="connsiteY11-1104" fmla="*/ 5766 h 10000"/>
              <a:gd name="connsiteX12-1105" fmla="*/ 6232 w 10000"/>
              <a:gd name="connsiteY12-1106" fmla="*/ 5766 h 10000"/>
              <a:gd name="connsiteX13-1107" fmla="*/ 5853 w 10000"/>
              <a:gd name="connsiteY13-1108" fmla="*/ 5766 h 10000"/>
              <a:gd name="connsiteX14-1109" fmla="*/ 5474 w 10000"/>
              <a:gd name="connsiteY14-1110" fmla="*/ 6488 h 10000"/>
              <a:gd name="connsiteX15-1111" fmla="*/ 5095 w 10000"/>
              <a:gd name="connsiteY15-1112" fmla="*/ 6488 h 10000"/>
              <a:gd name="connsiteX16-1113" fmla="*/ 4526 w 10000"/>
              <a:gd name="connsiteY16-1114" fmla="*/ 7210 h 10000"/>
              <a:gd name="connsiteX17-1115" fmla="*/ 3957 w 10000"/>
              <a:gd name="connsiteY17-1116" fmla="*/ 7931 h 10000"/>
              <a:gd name="connsiteX18-1117" fmla="*/ 3389 w 10000"/>
              <a:gd name="connsiteY18-1118" fmla="*/ 8652 h 10000"/>
              <a:gd name="connsiteX19-1119" fmla="*/ 2820 w 10000"/>
              <a:gd name="connsiteY19-1120" fmla="*/ 8652 h 10000"/>
              <a:gd name="connsiteX20-1121" fmla="*/ 2464 w 10000"/>
              <a:gd name="connsiteY20-1122" fmla="*/ 9285 h 10000"/>
              <a:gd name="connsiteX21-1123" fmla="*/ 2085 w 10000"/>
              <a:gd name="connsiteY21-1124" fmla="*/ 9285 h 10000"/>
              <a:gd name="connsiteX22-1125" fmla="*/ 1706 w 10000"/>
              <a:gd name="connsiteY22-1126" fmla="*/ 10000 h 10000"/>
              <a:gd name="connsiteX23-1127" fmla="*/ 1517 w 10000"/>
              <a:gd name="connsiteY23-1128" fmla="*/ 10000 h 10000"/>
              <a:gd name="connsiteX24-1129" fmla="*/ 1327 w 10000"/>
              <a:gd name="connsiteY24-1130" fmla="*/ 10000 h 10000"/>
              <a:gd name="connsiteX25-1131" fmla="*/ 1327 w 10000"/>
              <a:gd name="connsiteY25-1132" fmla="*/ 10000 h 10000"/>
              <a:gd name="connsiteX26-1133" fmla="*/ 1137 w 10000"/>
              <a:gd name="connsiteY26-1134" fmla="*/ 10000 h 10000"/>
              <a:gd name="connsiteX27-1135" fmla="*/ 948 w 10000"/>
              <a:gd name="connsiteY27-1136" fmla="*/ 10000 h 10000"/>
              <a:gd name="connsiteX28-1137" fmla="*/ 758 w 10000"/>
              <a:gd name="connsiteY28-1138" fmla="*/ 9285 h 10000"/>
              <a:gd name="connsiteX29-1139" fmla="*/ 569 w 10000"/>
              <a:gd name="connsiteY29-1140" fmla="*/ 8652 h 10000"/>
              <a:gd name="connsiteX30-1141" fmla="*/ 379 w 10000"/>
              <a:gd name="connsiteY30-1142" fmla="*/ 7931 h 10000"/>
              <a:gd name="connsiteX31-1143" fmla="*/ 190 w 10000"/>
              <a:gd name="connsiteY31-1144" fmla="*/ 7210 h 10000"/>
              <a:gd name="connsiteX32-1145" fmla="*/ 0 w 10000"/>
              <a:gd name="connsiteY32-1146" fmla="*/ 6488 h 10000"/>
              <a:gd name="connsiteX33-1147" fmla="*/ 0 w 10000"/>
              <a:gd name="connsiteY33-1148" fmla="*/ 6488 h 10000"/>
              <a:gd name="connsiteX34-1149" fmla="*/ 948 w 10000"/>
              <a:gd name="connsiteY34-1150" fmla="*/ 5766 h 10000"/>
              <a:gd name="connsiteX35-1151" fmla="*/ 1896 w 10000"/>
              <a:gd name="connsiteY35-1152" fmla="*/ 5766 h 10000"/>
              <a:gd name="connsiteX36-1153" fmla="*/ 2464 w 10000"/>
              <a:gd name="connsiteY36-1154" fmla="*/ 5044 h 10000"/>
              <a:gd name="connsiteX37-1155" fmla="*/ 3009 w 10000"/>
              <a:gd name="connsiteY37-1156" fmla="*/ 5044 h 10000"/>
              <a:gd name="connsiteX38-1157" fmla="*/ 3957 w 10000"/>
              <a:gd name="connsiteY38-1158" fmla="*/ 4323 h 10000"/>
              <a:gd name="connsiteX39-1159" fmla="*/ 4905 w 10000"/>
              <a:gd name="connsiteY39-1160" fmla="*/ 3605 h 10000"/>
              <a:gd name="connsiteX40-1161" fmla="*/ 5284 w 10000"/>
              <a:gd name="connsiteY40-1162" fmla="*/ 3605 h 10000"/>
              <a:gd name="connsiteX41-1163" fmla="*/ 5664 w 10000"/>
              <a:gd name="connsiteY41-1164" fmla="*/ 2884 h 10000"/>
              <a:gd name="connsiteX42-1165" fmla="*/ 6043 w 10000"/>
              <a:gd name="connsiteY42-1166" fmla="*/ 2884 h 10000"/>
              <a:gd name="connsiteX43-1167" fmla="*/ 6422 w 10000"/>
              <a:gd name="connsiteY43-1168" fmla="*/ 2162 h 10000"/>
              <a:gd name="connsiteX44-1169" fmla="*/ 6611 w 10000"/>
              <a:gd name="connsiteY44-1170" fmla="*/ 2162 h 10000"/>
              <a:gd name="connsiteX45-1171" fmla="*/ 6801 w 10000"/>
              <a:gd name="connsiteY45-1172" fmla="*/ 1442 h 10000"/>
              <a:gd name="connsiteX46-1173" fmla="*/ 6991 w 10000"/>
              <a:gd name="connsiteY46-1174" fmla="*/ 1442 h 10000"/>
              <a:gd name="connsiteX47-1175" fmla="*/ 7180 w 10000"/>
              <a:gd name="connsiteY47-1176" fmla="*/ 1442 h 10000"/>
              <a:gd name="connsiteX48-1177" fmla="*/ 7346 w 10000"/>
              <a:gd name="connsiteY48-1178" fmla="*/ 721 h 10000"/>
              <a:gd name="connsiteX49-1179" fmla="*/ 7725 w 10000"/>
              <a:gd name="connsiteY49-1180" fmla="*/ 0 h 10000"/>
              <a:gd name="connsiteX50-1181" fmla="*/ 7915 w 10000"/>
              <a:gd name="connsiteY50-1182" fmla="*/ 721 h 10000"/>
              <a:gd name="connsiteX51-1183" fmla="*/ 8104 w 10000"/>
              <a:gd name="connsiteY51-1184" fmla="*/ 721 h 10000"/>
              <a:gd name="connsiteX52-1185" fmla="*/ 8483 w 10000"/>
              <a:gd name="connsiteY52-1186" fmla="*/ 1442 h 10000"/>
              <a:gd name="connsiteX53-1187" fmla="*/ 8863 w 10000"/>
              <a:gd name="connsiteY53-1188" fmla="*/ 2162 h 10000"/>
              <a:gd name="connsiteX54-1189" fmla="*/ 9431 w 10000"/>
              <a:gd name="connsiteY54-1190" fmla="*/ 3605 h 10000"/>
              <a:gd name="connsiteX55-1191" fmla="*/ 9621 w 10000"/>
              <a:gd name="connsiteY55-1192" fmla="*/ 4323 h 10000"/>
              <a:gd name="connsiteX56-1193" fmla="*/ 9810 w 10000"/>
              <a:gd name="connsiteY56-1194" fmla="*/ 5044 h 10000"/>
              <a:gd name="connsiteX57-1195" fmla="*/ 10000 w 10000"/>
              <a:gd name="connsiteY57-1196" fmla="*/ 5044 h 10000"/>
              <a:gd name="connsiteX58-1197" fmla="*/ 9810 w 10000"/>
              <a:gd name="connsiteY58-1198" fmla="*/ 5766 h 10000"/>
              <a:gd name="connsiteX59-1199" fmla="*/ 9810 w 10000"/>
              <a:gd name="connsiteY59-1200" fmla="*/ 6488 h 10000"/>
              <a:gd name="connsiteX60-1201" fmla="*/ 9431 w 10000"/>
              <a:gd name="connsiteY60-1202" fmla="*/ 6488 h 10000"/>
              <a:gd name="connsiteX61-1203" fmla="*/ 9242 w 10000"/>
              <a:gd name="connsiteY61-1204" fmla="*/ 7210 h 10000"/>
              <a:gd name="connsiteX62-1205" fmla="*/ 9242 w 10000"/>
              <a:gd name="connsiteY62-1206" fmla="*/ 7210 h 10000"/>
              <a:gd name="connsiteX0-1207" fmla="*/ 9242 w 10000"/>
              <a:gd name="connsiteY0-1208" fmla="*/ 7210 h 10000"/>
              <a:gd name="connsiteX1-1209" fmla="*/ 9052 w 10000"/>
              <a:gd name="connsiteY1-1210" fmla="*/ 7931 h 10000"/>
              <a:gd name="connsiteX2-1211" fmla="*/ 8673 w 10000"/>
              <a:gd name="connsiteY2-1212" fmla="*/ 8652 h 10000"/>
              <a:gd name="connsiteX3-1213" fmla="*/ 8294 w 10000"/>
              <a:gd name="connsiteY3-1214" fmla="*/ 9285 h 10000"/>
              <a:gd name="connsiteX4-1215" fmla="*/ 7180 w 10000"/>
              <a:gd name="connsiteY4-1216" fmla="*/ 6488 h 10000"/>
              <a:gd name="connsiteX5-1217" fmla="*/ 7180 w 10000"/>
              <a:gd name="connsiteY5-1218" fmla="*/ 5766 h 10000"/>
              <a:gd name="connsiteX6-1219" fmla="*/ 7180 w 10000"/>
              <a:gd name="connsiteY6-1220" fmla="*/ 5766 h 10000"/>
              <a:gd name="connsiteX7-1221" fmla="*/ 6991 w 10000"/>
              <a:gd name="connsiteY7-1222" fmla="*/ 5044 h 10000"/>
              <a:gd name="connsiteX8-1223" fmla="*/ 6801 w 10000"/>
              <a:gd name="connsiteY8-1224" fmla="*/ 5044 h 10000"/>
              <a:gd name="connsiteX9-1225" fmla="*/ 6611 w 10000"/>
              <a:gd name="connsiteY9-1226" fmla="*/ 5044 h 10000"/>
              <a:gd name="connsiteX10-1227" fmla="*/ 6422 w 10000"/>
              <a:gd name="connsiteY10-1228" fmla="*/ 5766 h 10000"/>
              <a:gd name="connsiteX11-1229" fmla="*/ 6232 w 10000"/>
              <a:gd name="connsiteY11-1230" fmla="*/ 5766 h 10000"/>
              <a:gd name="connsiteX12-1231" fmla="*/ 5853 w 10000"/>
              <a:gd name="connsiteY12-1232" fmla="*/ 5766 h 10000"/>
              <a:gd name="connsiteX13-1233" fmla="*/ 5474 w 10000"/>
              <a:gd name="connsiteY13-1234" fmla="*/ 6488 h 10000"/>
              <a:gd name="connsiteX14-1235" fmla="*/ 5095 w 10000"/>
              <a:gd name="connsiteY14-1236" fmla="*/ 6488 h 10000"/>
              <a:gd name="connsiteX15-1237" fmla="*/ 4526 w 10000"/>
              <a:gd name="connsiteY15-1238" fmla="*/ 7210 h 10000"/>
              <a:gd name="connsiteX16-1239" fmla="*/ 3957 w 10000"/>
              <a:gd name="connsiteY16-1240" fmla="*/ 7931 h 10000"/>
              <a:gd name="connsiteX17-1241" fmla="*/ 3389 w 10000"/>
              <a:gd name="connsiteY17-1242" fmla="*/ 8652 h 10000"/>
              <a:gd name="connsiteX18-1243" fmla="*/ 2820 w 10000"/>
              <a:gd name="connsiteY18-1244" fmla="*/ 8652 h 10000"/>
              <a:gd name="connsiteX19-1245" fmla="*/ 2464 w 10000"/>
              <a:gd name="connsiteY19-1246" fmla="*/ 9285 h 10000"/>
              <a:gd name="connsiteX20-1247" fmla="*/ 2085 w 10000"/>
              <a:gd name="connsiteY20-1248" fmla="*/ 9285 h 10000"/>
              <a:gd name="connsiteX21-1249" fmla="*/ 1706 w 10000"/>
              <a:gd name="connsiteY21-1250" fmla="*/ 10000 h 10000"/>
              <a:gd name="connsiteX22-1251" fmla="*/ 1517 w 10000"/>
              <a:gd name="connsiteY22-1252" fmla="*/ 10000 h 10000"/>
              <a:gd name="connsiteX23-1253" fmla="*/ 1327 w 10000"/>
              <a:gd name="connsiteY23-1254" fmla="*/ 10000 h 10000"/>
              <a:gd name="connsiteX24-1255" fmla="*/ 1327 w 10000"/>
              <a:gd name="connsiteY24-1256" fmla="*/ 10000 h 10000"/>
              <a:gd name="connsiteX25-1257" fmla="*/ 1137 w 10000"/>
              <a:gd name="connsiteY25-1258" fmla="*/ 10000 h 10000"/>
              <a:gd name="connsiteX26-1259" fmla="*/ 948 w 10000"/>
              <a:gd name="connsiteY26-1260" fmla="*/ 10000 h 10000"/>
              <a:gd name="connsiteX27-1261" fmla="*/ 758 w 10000"/>
              <a:gd name="connsiteY27-1262" fmla="*/ 9285 h 10000"/>
              <a:gd name="connsiteX28-1263" fmla="*/ 569 w 10000"/>
              <a:gd name="connsiteY28-1264" fmla="*/ 8652 h 10000"/>
              <a:gd name="connsiteX29-1265" fmla="*/ 379 w 10000"/>
              <a:gd name="connsiteY29-1266" fmla="*/ 7931 h 10000"/>
              <a:gd name="connsiteX30-1267" fmla="*/ 190 w 10000"/>
              <a:gd name="connsiteY30-1268" fmla="*/ 7210 h 10000"/>
              <a:gd name="connsiteX31-1269" fmla="*/ 0 w 10000"/>
              <a:gd name="connsiteY31-1270" fmla="*/ 6488 h 10000"/>
              <a:gd name="connsiteX32-1271" fmla="*/ 0 w 10000"/>
              <a:gd name="connsiteY32-1272" fmla="*/ 6488 h 10000"/>
              <a:gd name="connsiteX33-1273" fmla="*/ 948 w 10000"/>
              <a:gd name="connsiteY33-1274" fmla="*/ 5766 h 10000"/>
              <a:gd name="connsiteX34-1275" fmla="*/ 1896 w 10000"/>
              <a:gd name="connsiteY34-1276" fmla="*/ 5766 h 10000"/>
              <a:gd name="connsiteX35-1277" fmla="*/ 2464 w 10000"/>
              <a:gd name="connsiteY35-1278" fmla="*/ 5044 h 10000"/>
              <a:gd name="connsiteX36-1279" fmla="*/ 3009 w 10000"/>
              <a:gd name="connsiteY36-1280" fmla="*/ 5044 h 10000"/>
              <a:gd name="connsiteX37-1281" fmla="*/ 3957 w 10000"/>
              <a:gd name="connsiteY37-1282" fmla="*/ 4323 h 10000"/>
              <a:gd name="connsiteX38-1283" fmla="*/ 4905 w 10000"/>
              <a:gd name="connsiteY38-1284" fmla="*/ 3605 h 10000"/>
              <a:gd name="connsiteX39-1285" fmla="*/ 5284 w 10000"/>
              <a:gd name="connsiteY39-1286" fmla="*/ 3605 h 10000"/>
              <a:gd name="connsiteX40-1287" fmla="*/ 5664 w 10000"/>
              <a:gd name="connsiteY40-1288" fmla="*/ 2884 h 10000"/>
              <a:gd name="connsiteX41-1289" fmla="*/ 6043 w 10000"/>
              <a:gd name="connsiteY41-1290" fmla="*/ 2884 h 10000"/>
              <a:gd name="connsiteX42-1291" fmla="*/ 6422 w 10000"/>
              <a:gd name="connsiteY42-1292" fmla="*/ 2162 h 10000"/>
              <a:gd name="connsiteX43-1293" fmla="*/ 6611 w 10000"/>
              <a:gd name="connsiteY43-1294" fmla="*/ 2162 h 10000"/>
              <a:gd name="connsiteX44-1295" fmla="*/ 6801 w 10000"/>
              <a:gd name="connsiteY44-1296" fmla="*/ 1442 h 10000"/>
              <a:gd name="connsiteX45-1297" fmla="*/ 6991 w 10000"/>
              <a:gd name="connsiteY45-1298" fmla="*/ 1442 h 10000"/>
              <a:gd name="connsiteX46-1299" fmla="*/ 7180 w 10000"/>
              <a:gd name="connsiteY46-1300" fmla="*/ 1442 h 10000"/>
              <a:gd name="connsiteX47-1301" fmla="*/ 7346 w 10000"/>
              <a:gd name="connsiteY47-1302" fmla="*/ 721 h 10000"/>
              <a:gd name="connsiteX48-1303" fmla="*/ 7725 w 10000"/>
              <a:gd name="connsiteY48-1304" fmla="*/ 0 h 10000"/>
              <a:gd name="connsiteX49-1305" fmla="*/ 7915 w 10000"/>
              <a:gd name="connsiteY49-1306" fmla="*/ 721 h 10000"/>
              <a:gd name="connsiteX50-1307" fmla="*/ 8104 w 10000"/>
              <a:gd name="connsiteY50-1308" fmla="*/ 721 h 10000"/>
              <a:gd name="connsiteX51-1309" fmla="*/ 8483 w 10000"/>
              <a:gd name="connsiteY51-1310" fmla="*/ 1442 h 10000"/>
              <a:gd name="connsiteX52-1311" fmla="*/ 8863 w 10000"/>
              <a:gd name="connsiteY52-1312" fmla="*/ 2162 h 10000"/>
              <a:gd name="connsiteX53-1313" fmla="*/ 9431 w 10000"/>
              <a:gd name="connsiteY53-1314" fmla="*/ 3605 h 10000"/>
              <a:gd name="connsiteX54-1315" fmla="*/ 9621 w 10000"/>
              <a:gd name="connsiteY54-1316" fmla="*/ 4323 h 10000"/>
              <a:gd name="connsiteX55-1317" fmla="*/ 9810 w 10000"/>
              <a:gd name="connsiteY55-1318" fmla="*/ 5044 h 10000"/>
              <a:gd name="connsiteX56-1319" fmla="*/ 10000 w 10000"/>
              <a:gd name="connsiteY56-1320" fmla="*/ 5044 h 10000"/>
              <a:gd name="connsiteX57-1321" fmla="*/ 9810 w 10000"/>
              <a:gd name="connsiteY57-1322" fmla="*/ 5766 h 10000"/>
              <a:gd name="connsiteX58-1323" fmla="*/ 9810 w 10000"/>
              <a:gd name="connsiteY58-1324" fmla="*/ 6488 h 10000"/>
              <a:gd name="connsiteX59-1325" fmla="*/ 9431 w 10000"/>
              <a:gd name="connsiteY59-1326" fmla="*/ 6488 h 10000"/>
              <a:gd name="connsiteX60-1327" fmla="*/ 9242 w 10000"/>
              <a:gd name="connsiteY60-1328" fmla="*/ 7210 h 10000"/>
              <a:gd name="connsiteX61-1329" fmla="*/ 9242 w 10000"/>
              <a:gd name="connsiteY61-1330" fmla="*/ 7210 h 10000"/>
              <a:gd name="connsiteX0-1331" fmla="*/ 9242 w 10000"/>
              <a:gd name="connsiteY0-1332" fmla="*/ 7210 h 10000"/>
              <a:gd name="connsiteX1-1333" fmla="*/ 9052 w 10000"/>
              <a:gd name="connsiteY1-1334" fmla="*/ 7931 h 10000"/>
              <a:gd name="connsiteX2-1335" fmla="*/ 8673 w 10000"/>
              <a:gd name="connsiteY2-1336" fmla="*/ 8652 h 10000"/>
              <a:gd name="connsiteX3-1337" fmla="*/ 7180 w 10000"/>
              <a:gd name="connsiteY3-1338" fmla="*/ 6488 h 10000"/>
              <a:gd name="connsiteX4-1339" fmla="*/ 7180 w 10000"/>
              <a:gd name="connsiteY4-1340" fmla="*/ 5766 h 10000"/>
              <a:gd name="connsiteX5-1341" fmla="*/ 7180 w 10000"/>
              <a:gd name="connsiteY5-1342" fmla="*/ 5766 h 10000"/>
              <a:gd name="connsiteX6-1343" fmla="*/ 6991 w 10000"/>
              <a:gd name="connsiteY6-1344" fmla="*/ 5044 h 10000"/>
              <a:gd name="connsiteX7-1345" fmla="*/ 6801 w 10000"/>
              <a:gd name="connsiteY7-1346" fmla="*/ 5044 h 10000"/>
              <a:gd name="connsiteX8-1347" fmla="*/ 6611 w 10000"/>
              <a:gd name="connsiteY8-1348" fmla="*/ 5044 h 10000"/>
              <a:gd name="connsiteX9-1349" fmla="*/ 6422 w 10000"/>
              <a:gd name="connsiteY9-1350" fmla="*/ 5766 h 10000"/>
              <a:gd name="connsiteX10-1351" fmla="*/ 6232 w 10000"/>
              <a:gd name="connsiteY10-1352" fmla="*/ 5766 h 10000"/>
              <a:gd name="connsiteX11-1353" fmla="*/ 5853 w 10000"/>
              <a:gd name="connsiteY11-1354" fmla="*/ 5766 h 10000"/>
              <a:gd name="connsiteX12-1355" fmla="*/ 5474 w 10000"/>
              <a:gd name="connsiteY12-1356" fmla="*/ 6488 h 10000"/>
              <a:gd name="connsiteX13-1357" fmla="*/ 5095 w 10000"/>
              <a:gd name="connsiteY13-1358" fmla="*/ 6488 h 10000"/>
              <a:gd name="connsiteX14-1359" fmla="*/ 4526 w 10000"/>
              <a:gd name="connsiteY14-1360" fmla="*/ 7210 h 10000"/>
              <a:gd name="connsiteX15-1361" fmla="*/ 3957 w 10000"/>
              <a:gd name="connsiteY15-1362" fmla="*/ 7931 h 10000"/>
              <a:gd name="connsiteX16-1363" fmla="*/ 3389 w 10000"/>
              <a:gd name="connsiteY16-1364" fmla="*/ 8652 h 10000"/>
              <a:gd name="connsiteX17-1365" fmla="*/ 2820 w 10000"/>
              <a:gd name="connsiteY17-1366" fmla="*/ 8652 h 10000"/>
              <a:gd name="connsiteX18-1367" fmla="*/ 2464 w 10000"/>
              <a:gd name="connsiteY18-1368" fmla="*/ 9285 h 10000"/>
              <a:gd name="connsiteX19-1369" fmla="*/ 2085 w 10000"/>
              <a:gd name="connsiteY19-1370" fmla="*/ 9285 h 10000"/>
              <a:gd name="connsiteX20-1371" fmla="*/ 1706 w 10000"/>
              <a:gd name="connsiteY20-1372" fmla="*/ 10000 h 10000"/>
              <a:gd name="connsiteX21-1373" fmla="*/ 1517 w 10000"/>
              <a:gd name="connsiteY21-1374" fmla="*/ 10000 h 10000"/>
              <a:gd name="connsiteX22-1375" fmla="*/ 1327 w 10000"/>
              <a:gd name="connsiteY22-1376" fmla="*/ 10000 h 10000"/>
              <a:gd name="connsiteX23-1377" fmla="*/ 1327 w 10000"/>
              <a:gd name="connsiteY23-1378" fmla="*/ 10000 h 10000"/>
              <a:gd name="connsiteX24-1379" fmla="*/ 1137 w 10000"/>
              <a:gd name="connsiteY24-1380" fmla="*/ 10000 h 10000"/>
              <a:gd name="connsiteX25-1381" fmla="*/ 948 w 10000"/>
              <a:gd name="connsiteY25-1382" fmla="*/ 10000 h 10000"/>
              <a:gd name="connsiteX26-1383" fmla="*/ 758 w 10000"/>
              <a:gd name="connsiteY26-1384" fmla="*/ 9285 h 10000"/>
              <a:gd name="connsiteX27-1385" fmla="*/ 569 w 10000"/>
              <a:gd name="connsiteY27-1386" fmla="*/ 8652 h 10000"/>
              <a:gd name="connsiteX28-1387" fmla="*/ 379 w 10000"/>
              <a:gd name="connsiteY28-1388" fmla="*/ 7931 h 10000"/>
              <a:gd name="connsiteX29-1389" fmla="*/ 190 w 10000"/>
              <a:gd name="connsiteY29-1390" fmla="*/ 7210 h 10000"/>
              <a:gd name="connsiteX30-1391" fmla="*/ 0 w 10000"/>
              <a:gd name="connsiteY30-1392" fmla="*/ 6488 h 10000"/>
              <a:gd name="connsiteX31-1393" fmla="*/ 0 w 10000"/>
              <a:gd name="connsiteY31-1394" fmla="*/ 6488 h 10000"/>
              <a:gd name="connsiteX32-1395" fmla="*/ 948 w 10000"/>
              <a:gd name="connsiteY32-1396" fmla="*/ 5766 h 10000"/>
              <a:gd name="connsiteX33-1397" fmla="*/ 1896 w 10000"/>
              <a:gd name="connsiteY33-1398" fmla="*/ 5766 h 10000"/>
              <a:gd name="connsiteX34-1399" fmla="*/ 2464 w 10000"/>
              <a:gd name="connsiteY34-1400" fmla="*/ 5044 h 10000"/>
              <a:gd name="connsiteX35-1401" fmla="*/ 3009 w 10000"/>
              <a:gd name="connsiteY35-1402" fmla="*/ 5044 h 10000"/>
              <a:gd name="connsiteX36-1403" fmla="*/ 3957 w 10000"/>
              <a:gd name="connsiteY36-1404" fmla="*/ 4323 h 10000"/>
              <a:gd name="connsiteX37-1405" fmla="*/ 4905 w 10000"/>
              <a:gd name="connsiteY37-1406" fmla="*/ 3605 h 10000"/>
              <a:gd name="connsiteX38-1407" fmla="*/ 5284 w 10000"/>
              <a:gd name="connsiteY38-1408" fmla="*/ 3605 h 10000"/>
              <a:gd name="connsiteX39-1409" fmla="*/ 5664 w 10000"/>
              <a:gd name="connsiteY39-1410" fmla="*/ 2884 h 10000"/>
              <a:gd name="connsiteX40-1411" fmla="*/ 6043 w 10000"/>
              <a:gd name="connsiteY40-1412" fmla="*/ 2884 h 10000"/>
              <a:gd name="connsiteX41-1413" fmla="*/ 6422 w 10000"/>
              <a:gd name="connsiteY41-1414" fmla="*/ 2162 h 10000"/>
              <a:gd name="connsiteX42-1415" fmla="*/ 6611 w 10000"/>
              <a:gd name="connsiteY42-1416" fmla="*/ 2162 h 10000"/>
              <a:gd name="connsiteX43-1417" fmla="*/ 6801 w 10000"/>
              <a:gd name="connsiteY43-1418" fmla="*/ 1442 h 10000"/>
              <a:gd name="connsiteX44-1419" fmla="*/ 6991 w 10000"/>
              <a:gd name="connsiteY44-1420" fmla="*/ 1442 h 10000"/>
              <a:gd name="connsiteX45-1421" fmla="*/ 7180 w 10000"/>
              <a:gd name="connsiteY45-1422" fmla="*/ 1442 h 10000"/>
              <a:gd name="connsiteX46-1423" fmla="*/ 7346 w 10000"/>
              <a:gd name="connsiteY46-1424" fmla="*/ 721 h 10000"/>
              <a:gd name="connsiteX47-1425" fmla="*/ 7725 w 10000"/>
              <a:gd name="connsiteY47-1426" fmla="*/ 0 h 10000"/>
              <a:gd name="connsiteX48-1427" fmla="*/ 7915 w 10000"/>
              <a:gd name="connsiteY48-1428" fmla="*/ 721 h 10000"/>
              <a:gd name="connsiteX49-1429" fmla="*/ 8104 w 10000"/>
              <a:gd name="connsiteY49-1430" fmla="*/ 721 h 10000"/>
              <a:gd name="connsiteX50-1431" fmla="*/ 8483 w 10000"/>
              <a:gd name="connsiteY50-1432" fmla="*/ 1442 h 10000"/>
              <a:gd name="connsiteX51-1433" fmla="*/ 8863 w 10000"/>
              <a:gd name="connsiteY51-1434" fmla="*/ 2162 h 10000"/>
              <a:gd name="connsiteX52-1435" fmla="*/ 9431 w 10000"/>
              <a:gd name="connsiteY52-1436" fmla="*/ 3605 h 10000"/>
              <a:gd name="connsiteX53-1437" fmla="*/ 9621 w 10000"/>
              <a:gd name="connsiteY53-1438" fmla="*/ 4323 h 10000"/>
              <a:gd name="connsiteX54-1439" fmla="*/ 9810 w 10000"/>
              <a:gd name="connsiteY54-1440" fmla="*/ 5044 h 10000"/>
              <a:gd name="connsiteX55-1441" fmla="*/ 10000 w 10000"/>
              <a:gd name="connsiteY55-1442" fmla="*/ 5044 h 10000"/>
              <a:gd name="connsiteX56-1443" fmla="*/ 9810 w 10000"/>
              <a:gd name="connsiteY56-1444" fmla="*/ 5766 h 10000"/>
              <a:gd name="connsiteX57-1445" fmla="*/ 9810 w 10000"/>
              <a:gd name="connsiteY57-1446" fmla="*/ 6488 h 10000"/>
              <a:gd name="connsiteX58-1447" fmla="*/ 9431 w 10000"/>
              <a:gd name="connsiteY58-1448" fmla="*/ 6488 h 10000"/>
              <a:gd name="connsiteX59-1449" fmla="*/ 9242 w 10000"/>
              <a:gd name="connsiteY59-1450" fmla="*/ 7210 h 10000"/>
              <a:gd name="connsiteX60-1451" fmla="*/ 9242 w 10000"/>
              <a:gd name="connsiteY60-1452" fmla="*/ 7210 h 10000"/>
              <a:gd name="connsiteX0-1453" fmla="*/ 9242 w 10000"/>
              <a:gd name="connsiteY0-1454" fmla="*/ 7210 h 10000"/>
              <a:gd name="connsiteX1-1455" fmla="*/ 9052 w 10000"/>
              <a:gd name="connsiteY1-1456" fmla="*/ 7931 h 10000"/>
              <a:gd name="connsiteX2-1457" fmla="*/ 7180 w 10000"/>
              <a:gd name="connsiteY2-1458" fmla="*/ 6488 h 10000"/>
              <a:gd name="connsiteX3-1459" fmla="*/ 7180 w 10000"/>
              <a:gd name="connsiteY3-1460" fmla="*/ 5766 h 10000"/>
              <a:gd name="connsiteX4-1461" fmla="*/ 7180 w 10000"/>
              <a:gd name="connsiteY4-1462" fmla="*/ 5766 h 10000"/>
              <a:gd name="connsiteX5-1463" fmla="*/ 6991 w 10000"/>
              <a:gd name="connsiteY5-1464" fmla="*/ 5044 h 10000"/>
              <a:gd name="connsiteX6-1465" fmla="*/ 6801 w 10000"/>
              <a:gd name="connsiteY6-1466" fmla="*/ 5044 h 10000"/>
              <a:gd name="connsiteX7-1467" fmla="*/ 6611 w 10000"/>
              <a:gd name="connsiteY7-1468" fmla="*/ 5044 h 10000"/>
              <a:gd name="connsiteX8-1469" fmla="*/ 6422 w 10000"/>
              <a:gd name="connsiteY8-1470" fmla="*/ 5766 h 10000"/>
              <a:gd name="connsiteX9-1471" fmla="*/ 6232 w 10000"/>
              <a:gd name="connsiteY9-1472" fmla="*/ 5766 h 10000"/>
              <a:gd name="connsiteX10-1473" fmla="*/ 5853 w 10000"/>
              <a:gd name="connsiteY10-1474" fmla="*/ 5766 h 10000"/>
              <a:gd name="connsiteX11-1475" fmla="*/ 5474 w 10000"/>
              <a:gd name="connsiteY11-1476" fmla="*/ 6488 h 10000"/>
              <a:gd name="connsiteX12-1477" fmla="*/ 5095 w 10000"/>
              <a:gd name="connsiteY12-1478" fmla="*/ 6488 h 10000"/>
              <a:gd name="connsiteX13-1479" fmla="*/ 4526 w 10000"/>
              <a:gd name="connsiteY13-1480" fmla="*/ 7210 h 10000"/>
              <a:gd name="connsiteX14-1481" fmla="*/ 3957 w 10000"/>
              <a:gd name="connsiteY14-1482" fmla="*/ 7931 h 10000"/>
              <a:gd name="connsiteX15-1483" fmla="*/ 3389 w 10000"/>
              <a:gd name="connsiteY15-1484" fmla="*/ 8652 h 10000"/>
              <a:gd name="connsiteX16-1485" fmla="*/ 2820 w 10000"/>
              <a:gd name="connsiteY16-1486" fmla="*/ 8652 h 10000"/>
              <a:gd name="connsiteX17-1487" fmla="*/ 2464 w 10000"/>
              <a:gd name="connsiteY17-1488" fmla="*/ 9285 h 10000"/>
              <a:gd name="connsiteX18-1489" fmla="*/ 2085 w 10000"/>
              <a:gd name="connsiteY18-1490" fmla="*/ 9285 h 10000"/>
              <a:gd name="connsiteX19-1491" fmla="*/ 1706 w 10000"/>
              <a:gd name="connsiteY19-1492" fmla="*/ 10000 h 10000"/>
              <a:gd name="connsiteX20-1493" fmla="*/ 1517 w 10000"/>
              <a:gd name="connsiteY20-1494" fmla="*/ 10000 h 10000"/>
              <a:gd name="connsiteX21-1495" fmla="*/ 1327 w 10000"/>
              <a:gd name="connsiteY21-1496" fmla="*/ 10000 h 10000"/>
              <a:gd name="connsiteX22-1497" fmla="*/ 1327 w 10000"/>
              <a:gd name="connsiteY22-1498" fmla="*/ 10000 h 10000"/>
              <a:gd name="connsiteX23-1499" fmla="*/ 1137 w 10000"/>
              <a:gd name="connsiteY23-1500" fmla="*/ 10000 h 10000"/>
              <a:gd name="connsiteX24-1501" fmla="*/ 948 w 10000"/>
              <a:gd name="connsiteY24-1502" fmla="*/ 10000 h 10000"/>
              <a:gd name="connsiteX25-1503" fmla="*/ 758 w 10000"/>
              <a:gd name="connsiteY25-1504" fmla="*/ 9285 h 10000"/>
              <a:gd name="connsiteX26-1505" fmla="*/ 569 w 10000"/>
              <a:gd name="connsiteY26-1506" fmla="*/ 8652 h 10000"/>
              <a:gd name="connsiteX27-1507" fmla="*/ 379 w 10000"/>
              <a:gd name="connsiteY27-1508" fmla="*/ 7931 h 10000"/>
              <a:gd name="connsiteX28-1509" fmla="*/ 190 w 10000"/>
              <a:gd name="connsiteY28-1510" fmla="*/ 7210 h 10000"/>
              <a:gd name="connsiteX29-1511" fmla="*/ 0 w 10000"/>
              <a:gd name="connsiteY29-1512" fmla="*/ 6488 h 10000"/>
              <a:gd name="connsiteX30-1513" fmla="*/ 0 w 10000"/>
              <a:gd name="connsiteY30-1514" fmla="*/ 6488 h 10000"/>
              <a:gd name="connsiteX31-1515" fmla="*/ 948 w 10000"/>
              <a:gd name="connsiteY31-1516" fmla="*/ 5766 h 10000"/>
              <a:gd name="connsiteX32-1517" fmla="*/ 1896 w 10000"/>
              <a:gd name="connsiteY32-1518" fmla="*/ 5766 h 10000"/>
              <a:gd name="connsiteX33-1519" fmla="*/ 2464 w 10000"/>
              <a:gd name="connsiteY33-1520" fmla="*/ 5044 h 10000"/>
              <a:gd name="connsiteX34-1521" fmla="*/ 3009 w 10000"/>
              <a:gd name="connsiteY34-1522" fmla="*/ 5044 h 10000"/>
              <a:gd name="connsiteX35-1523" fmla="*/ 3957 w 10000"/>
              <a:gd name="connsiteY35-1524" fmla="*/ 4323 h 10000"/>
              <a:gd name="connsiteX36-1525" fmla="*/ 4905 w 10000"/>
              <a:gd name="connsiteY36-1526" fmla="*/ 3605 h 10000"/>
              <a:gd name="connsiteX37-1527" fmla="*/ 5284 w 10000"/>
              <a:gd name="connsiteY37-1528" fmla="*/ 3605 h 10000"/>
              <a:gd name="connsiteX38-1529" fmla="*/ 5664 w 10000"/>
              <a:gd name="connsiteY38-1530" fmla="*/ 2884 h 10000"/>
              <a:gd name="connsiteX39-1531" fmla="*/ 6043 w 10000"/>
              <a:gd name="connsiteY39-1532" fmla="*/ 2884 h 10000"/>
              <a:gd name="connsiteX40-1533" fmla="*/ 6422 w 10000"/>
              <a:gd name="connsiteY40-1534" fmla="*/ 2162 h 10000"/>
              <a:gd name="connsiteX41-1535" fmla="*/ 6611 w 10000"/>
              <a:gd name="connsiteY41-1536" fmla="*/ 2162 h 10000"/>
              <a:gd name="connsiteX42-1537" fmla="*/ 6801 w 10000"/>
              <a:gd name="connsiteY42-1538" fmla="*/ 1442 h 10000"/>
              <a:gd name="connsiteX43-1539" fmla="*/ 6991 w 10000"/>
              <a:gd name="connsiteY43-1540" fmla="*/ 1442 h 10000"/>
              <a:gd name="connsiteX44-1541" fmla="*/ 7180 w 10000"/>
              <a:gd name="connsiteY44-1542" fmla="*/ 1442 h 10000"/>
              <a:gd name="connsiteX45-1543" fmla="*/ 7346 w 10000"/>
              <a:gd name="connsiteY45-1544" fmla="*/ 721 h 10000"/>
              <a:gd name="connsiteX46-1545" fmla="*/ 7725 w 10000"/>
              <a:gd name="connsiteY46-1546" fmla="*/ 0 h 10000"/>
              <a:gd name="connsiteX47-1547" fmla="*/ 7915 w 10000"/>
              <a:gd name="connsiteY47-1548" fmla="*/ 721 h 10000"/>
              <a:gd name="connsiteX48-1549" fmla="*/ 8104 w 10000"/>
              <a:gd name="connsiteY48-1550" fmla="*/ 721 h 10000"/>
              <a:gd name="connsiteX49-1551" fmla="*/ 8483 w 10000"/>
              <a:gd name="connsiteY49-1552" fmla="*/ 1442 h 10000"/>
              <a:gd name="connsiteX50-1553" fmla="*/ 8863 w 10000"/>
              <a:gd name="connsiteY50-1554" fmla="*/ 2162 h 10000"/>
              <a:gd name="connsiteX51-1555" fmla="*/ 9431 w 10000"/>
              <a:gd name="connsiteY51-1556" fmla="*/ 3605 h 10000"/>
              <a:gd name="connsiteX52-1557" fmla="*/ 9621 w 10000"/>
              <a:gd name="connsiteY52-1558" fmla="*/ 4323 h 10000"/>
              <a:gd name="connsiteX53-1559" fmla="*/ 9810 w 10000"/>
              <a:gd name="connsiteY53-1560" fmla="*/ 5044 h 10000"/>
              <a:gd name="connsiteX54-1561" fmla="*/ 10000 w 10000"/>
              <a:gd name="connsiteY54-1562" fmla="*/ 5044 h 10000"/>
              <a:gd name="connsiteX55-1563" fmla="*/ 9810 w 10000"/>
              <a:gd name="connsiteY55-1564" fmla="*/ 5766 h 10000"/>
              <a:gd name="connsiteX56-1565" fmla="*/ 9810 w 10000"/>
              <a:gd name="connsiteY56-1566" fmla="*/ 6488 h 10000"/>
              <a:gd name="connsiteX57-1567" fmla="*/ 9431 w 10000"/>
              <a:gd name="connsiteY57-1568" fmla="*/ 6488 h 10000"/>
              <a:gd name="connsiteX58-1569" fmla="*/ 9242 w 10000"/>
              <a:gd name="connsiteY58-1570" fmla="*/ 7210 h 10000"/>
              <a:gd name="connsiteX59-1571" fmla="*/ 9242 w 10000"/>
              <a:gd name="connsiteY59-1572" fmla="*/ 7210 h 10000"/>
              <a:gd name="connsiteX0-1573" fmla="*/ 9242 w 10000"/>
              <a:gd name="connsiteY0-1574" fmla="*/ 7210 h 10000"/>
              <a:gd name="connsiteX1-1575" fmla="*/ 9052 w 10000"/>
              <a:gd name="connsiteY1-1576" fmla="*/ 7931 h 10000"/>
              <a:gd name="connsiteX2-1577" fmla="*/ 7180 w 10000"/>
              <a:gd name="connsiteY2-1578" fmla="*/ 6488 h 10000"/>
              <a:gd name="connsiteX3-1579" fmla="*/ 7180 w 10000"/>
              <a:gd name="connsiteY3-1580" fmla="*/ 5766 h 10000"/>
              <a:gd name="connsiteX4-1581" fmla="*/ 7180 w 10000"/>
              <a:gd name="connsiteY4-1582" fmla="*/ 5766 h 10000"/>
              <a:gd name="connsiteX5-1583" fmla="*/ 6991 w 10000"/>
              <a:gd name="connsiteY5-1584" fmla="*/ 5044 h 10000"/>
              <a:gd name="connsiteX6-1585" fmla="*/ 6801 w 10000"/>
              <a:gd name="connsiteY6-1586" fmla="*/ 5044 h 10000"/>
              <a:gd name="connsiteX7-1587" fmla="*/ 6611 w 10000"/>
              <a:gd name="connsiteY7-1588" fmla="*/ 5044 h 10000"/>
              <a:gd name="connsiteX8-1589" fmla="*/ 6422 w 10000"/>
              <a:gd name="connsiteY8-1590" fmla="*/ 5766 h 10000"/>
              <a:gd name="connsiteX9-1591" fmla="*/ 6232 w 10000"/>
              <a:gd name="connsiteY9-1592" fmla="*/ 5766 h 10000"/>
              <a:gd name="connsiteX10-1593" fmla="*/ 5853 w 10000"/>
              <a:gd name="connsiteY10-1594" fmla="*/ 5766 h 10000"/>
              <a:gd name="connsiteX11-1595" fmla="*/ 5474 w 10000"/>
              <a:gd name="connsiteY11-1596" fmla="*/ 6488 h 10000"/>
              <a:gd name="connsiteX12-1597" fmla="*/ 5095 w 10000"/>
              <a:gd name="connsiteY12-1598" fmla="*/ 6488 h 10000"/>
              <a:gd name="connsiteX13-1599" fmla="*/ 4526 w 10000"/>
              <a:gd name="connsiteY13-1600" fmla="*/ 7210 h 10000"/>
              <a:gd name="connsiteX14-1601" fmla="*/ 3957 w 10000"/>
              <a:gd name="connsiteY14-1602" fmla="*/ 7931 h 10000"/>
              <a:gd name="connsiteX15-1603" fmla="*/ 3389 w 10000"/>
              <a:gd name="connsiteY15-1604" fmla="*/ 8652 h 10000"/>
              <a:gd name="connsiteX16-1605" fmla="*/ 2820 w 10000"/>
              <a:gd name="connsiteY16-1606" fmla="*/ 8652 h 10000"/>
              <a:gd name="connsiteX17-1607" fmla="*/ 2464 w 10000"/>
              <a:gd name="connsiteY17-1608" fmla="*/ 9285 h 10000"/>
              <a:gd name="connsiteX18-1609" fmla="*/ 2085 w 10000"/>
              <a:gd name="connsiteY18-1610" fmla="*/ 9285 h 10000"/>
              <a:gd name="connsiteX19-1611" fmla="*/ 1706 w 10000"/>
              <a:gd name="connsiteY19-1612" fmla="*/ 10000 h 10000"/>
              <a:gd name="connsiteX20-1613" fmla="*/ 1517 w 10000"/>
              <a:gd name="connsiteY20-1614" fmla="*/ 10000 h 10000"/>
              <a:gd name="connsiteX21-1615" fmla="*/ 1327 w 10000"/>
              <a:gd name="connsiteY21-1616" fmla="*/ 10000 h 10000"/>
              <a:gd name="connsiteX22-1617" fmla="*/ 1327 w 10000"/>
              <a:gd name="connsiteY22-1618" fmla="*/ 10000 h 10000"/>
              <a:gd name="connsiteX23-1619" fmla="*/ 1137 w 10000"/>
              <a:gd name="connsiteY23-1620" fmla="*/ 10000 h 10000"/>
              <a:gd name="connsiteX24-1621" fmla="*/ 948 w 10000"/>
              <a:gd name="connsiteY24-1622" fmla="*/ 10000 h 10000"/>
              <a:gd name="connsiteX25-1623" fmla="*/ 758 w 10000"/>
              <a:gd name="connsiteY25-1624" fmla="*/ 9285 h 10000"/>
              <a:gd name="connsiteX26-1625" fmla="*/ 569 w 10000"/>
              <a:gd name="connsiteY26-1626" fmla="*/ 8652 h 10000"/>
              <a:gd name="connsiteX27-1627" fmla="*/ 379 w 10000"/>
              <a:gd name="connsiteY27-1628" fmla="*/ 7931 h 10000"/>
              <a:gd name="connsiteX28-1629" fmla="*/ 190 w 10000"/>
              <a:gd name="connsiteY28-1630" fmla="*/ 7210 h 10000"/>
              <a:gd name="connsiteX29-1631" fmla="*/ 0 w 10000"/>
              <a:gd name="connsiteY29-1632" fmla="*/ 6488 h 10000"/>
              <a:gd name="connsiteX30-1633" fmla="*/ 0 w 10000"/>
              <a:gd name="connsiteY30-1634" fmla="*/ 6488 h 10000"/>
              <a:gd name="connsiteX31-1635" fmla="*/ 948 w 10000"/>
              <a:gd name="connsiteY31-1636" fmla="*/ 5766 h 10000"/>
              <a:gd name="connsiteX32-1637" fmla="*/ 1896 w 10000"/>
              <a:gd name="connsiteY32-1638" fmla="*/ 5766 h 10000"/>
              <a:gd name="connsiteX33-1639" fmla="*/ 2464 w 10000"/>
              <a:gd name="connsiteY33-1640" fmla="*/ 5044 h 10000"/>
              <a:gd name="connsiteX34-1641" fmla="*/ 3009 w 10000"/>
              <a:gd name="connsiteY34-1642" fmla="*/ 5044 h 10000"/>
              <a:gd name="connsiteX35-1643" fmla="*/ 3957 w 10000"/>
              <a:gd name="connsiteY35-1644" fmla="*/ 4323 h 10000"/>
              <a:gd name="connsiteX36-1645" fmla="*/ 4905 w 10000"/>
              <a:gd name="connsiteY36-1646" fmla="*/ 3605 h 10000"/>
              <a:gd name="connsiteX37-1647" fmla="*/ 5284 w 10000"/>
              <a:gd name="connsiteY37-1648" fmla="*/ 3605 h 10000"/>
              <a:gd name="connsiteX38-1649" fmla="*/ 5664 w 10000"/>
              <a:gd name="connsiteY38-1650" fmla="*/ 2884 h 10000"/>
              <a:gd name="connsiteX39-1651" fmla="*/ 6043 w 10000"/>
              <a:gd name="connsiteY39-1652" fmla="*/ 2884 h 10000"/>
              <a:gd name="connsiteX40-1653" fmla="*/ 6422 w 10000"/>
              <a:gd name="connsiteY40-1654" fmla="*/ 2162 h 10000"/>
              <a:gd name="connsiteX41-1655" fmla="*/ 6611 w 10000"/>
              <a:gd name="connsiteY41-1656" fmla="*/ 2162 h 10000"/>
              <a:gd name="connsiteX42-1657" fmla="*/ 6801 w 10000"/>
              <a:gd name="connsiteY42-1658" fmla="*/ 1442 h 10000"/>
              <a:gd name="connsiteX43-1659" fmla="*/ 6991 w 10000"/>
              <a:gd name="connsiteY43-1660" fmla="*/ 1442 h 10000"/>
              <a:gd name="connsiteX44-1661" fmla="*/ 7180 w 10000"/>
              <a:gd name="connsiteY44-1662" fmla="*/ 1442 h 10000"/>
              <a:gd name="connsiteX45-1663" fmla="*/ 7346 w 10000"/>
              <a:gd name="connsiteY45-1664" fmla="*/ 721 h 10000"/>
              <a:gd name="connsiteX46-1665" fmla="*/ 7725 w 10000"/>
              <a:gd name="connsiteY46-1666" fmla="*/ 0 h 10000"/>
              <a:gd name="connsiteX47-1667" fmla="*/ 7915 w 10000"/>
              <a:gd name="connsiteY47-1668" fmla="*/ 721 h 10000"/>
              <a:gd name="connsiteX48-1669" fmla="*/ 8104 w 10000"/>
              <a:gd name="connsiteY48-1670" fmla="*/ 721 h 10000"/>
              <a:gd name="connsiteX49-1671" fmla="*/ 8483 w 10000"/>
              <a:gd name="connsiteY49-1672" fmla="*/ 1442 h 10000"/>
              <a:gd name="connsiteX50-1673" fmla="*/ 8863 w 10000"/>
              <a:gd name="connsiteY50-1674" fmla="*/ 2162 h 10000"/>
              <a:gd name="connsiteX51-1675" fmla="*/ 9431 w 10000"/>
              <a:gd name="connsiteY51-1676" fmla="*/ 3605 h 10000"/>
              <a:gd name="connsiteX52-1677" fmla="*/ 9621 w 10000"/>
              <a:gd name="connsiteY52-1678" fmla="*/ 4323 h 10000"/>
              <a:gd name="connsiteX53-1679" fmla="*/ 9810 w 10000"/>
              <a:gd name="connsiteY53-1680" fmla="*/ 5044 h 10000"/>
              <a:gd name="connsiteX54-1681" fmla="*/ 10000 w 10000"/>
              <a:gd name="connsiteY54-1682" fmla="*/ 5044 h 10000"/>
              <a:gd name="connsiteX55-1683" fmla="*/ 9810 w 10000"/>
              <a:gd name="connsiteY55-1684" fmla="*/ 5766 h 10000"/>
              <a:gd name="connsiteX56-1685" fmla="*/ 9810 w 10000"/>
              <a:gd name="connsiteY56-1686" fmla="*/ 6488 h 10000"/>
              <a:gd name="connsiteX57-1687" fmla="*/ 9431 w 10000"/>
              <a:gd name="connsiteY57-1688" fmla="*/ 6488 h 10000"/>
              <a:gd name="connsiteX58-1689" fmla="*/ 9242 w 10000"/>
              <a:gd name="connsiteY58-1690" fmla="*/ 7210 h 10000"/>
              <a:gd name="connsiteX0-1691" fmla="*/ 9242 w 10000"/>
              <a:gd name="connsiteY0-1692" fmla="*/ 7210 h 10000"/>
              <a:gd name="connsiteX1-1693" fmla="*/ 9052 w 10000"/>
              <a:gd name="connsiteY1-1694" fmla="*/ 7931 h 10000"/>
              <a:gd name="connsiteX2-1695" fmla="*/ 7180 w 10000"/>
              <a:gd name="connsiteY2-1696" fmla="*/ 6488 h 10000"/>
              <a:gd name="connsiteX3-1697" fmla="*/ 7180 w 10000"/>
              <a:gd name="connsiteY3-1698" fmla="*/ 5766 h 10000"/>
              <a:gd name="connsiteX4-1699" fmla="*/ 7180 w 10000"/>
              <a:gd name="connsiteY4-1700" fmla="*/ 5766 h 10000"/>
              <a:gd name="connsiteX5-1701" fmla="*/ 6991 w 10000"/>
              <a:gd name="connsiteY5-1702" fmla="*/ 5044 h 10000"/>
              <a:gd name="connsiteX6-1703" fmla="*/ 6801 w 10000"/>
              <a:gd name="connsiteY6-1704" fmla="*/ 5044 h 10000"/>
              <a:gd name="connsiteX7-1705" fmla="*/ 6611 w 10000"/>
              <a:gd name="connsiteY7-1706" fmla="*/ 5044 h 10000"/>
              <a:gd name="connsiteX8-1707" fmla="*/ 6422 w 10000"/>
              <a:gd name="connsiteY8-1708" fmla="*/ 5766 h 10000"/>
              <a:gd name="connsiteX9-1709" fmla="*/ 6232 w 10000"/>
              <a:gd name="connsiteY9-1710" fmla="*/ 5766 h 10000"/>
              <a:gd name="connsiteX10-1711" fmla="*/ 5853 w 10000"/>
              <a:gd name="connsiteY10-1712" fmla="*/ 5766 h 10000"/>
              <a:gd name="connsiteX11-1713" fmla="*/ 5474 w 10000"/>
              <a:gd name="connsiteY11-1714" fmla="*/ 6488 h 10000"/>
              <a:gd name="connsiteX12-1715" fmla="*/ 5095 w 10000"/>
              <a:gd name="connsiteY12-1716" fmla="*/ 6488 h 10000"/>
              <a:gd name="connsiteX13-1717" fmla="*/ 4526 w 10000"/>
              <a:gd name="connsiteY13-1718" fmla="*/ 7210 h 10000"/>
              <a:gd name="connsiteX14-1719" fmla="*/ 3957 w 10000"/>
              <a:gd name="connsiteY14-1720" fmla="*/ 7931 h 10000"/>
              <a:gd name="connsiteX15-1721" fmla="*/ 3389 w 10000"/>
              <a:gd name="connsiteY15-1722" fmla="*/ 8652 h 10000"/>
              <a:gd name="connsiteX16-1723" fmla="*/ 2820 w 10000"/>
              <a:gd name="connsiteY16-1724" fmla="*/ 8652 h 10000"/>
              <a:gd name="connsiteX17-1725" fmla="*/ 2464 w 10000"/>
              <a:gd name="connsiteY17-1726" fmla="*/ 9285 h 10000"/>
              <a:gd name="connsiteX18-1727" fmla="*/ 2085 w 10000"/>
              <a:gd name="connsiteY18-1728" fmla="*/ 9285 h 10000"/>
              <a:gd name="connsiteX19-1729" fmla="*/ 1706 w 10000"/>
              <a:gd name="connsiteY19-1730" fmla="*/ 10000 h 10000"/>
              <a:gd name="connsiteX20-1731" fmla="*/ 1517 w 10000"/>
              <a:gd name="connsiteY20-1732" fmla="*/ 10000 h 10000"/>
              <a:gd name="connsiteX21-1733" fmla="*/ 1327 w 10000"/>
              <a:gd name="connsiteY21-1734" fmla="*/ 10000 h 10000"/>
              <a:gd name="connsiteX22-1735" fmla="*/ 1327 w 10000"/>
              <a:gd name="connsiteY22-1736" fmla="*/ 10000 h 10000"/>
              <a:gd name="connsiteX23-1737" fmla="*/ 1137 w 10000"/>
              <a:gd name="connsiteY23-1738" fmla="*/ 10000 h 10000"/>
              <a:gd name="connsiteX24-1739" fmla="*/ 948 w 10000"/>
              <a:gd name="connsiteY24-1740" fmla="*/ 10000 h 10000"/>
              <a:gd name="connsiteX25-1741" fmla="*/ 758 w 10000"/>
              <a:gd name="connsiteY25-1742" fmla="*/ 9285 h 10000"/>
              <a:gd name="connsiteX26-1743" fmla="*/ 569 w 10000"/>
              <a:gd name="connsiteY26-1744" fmla="*/ 8652 h 10000"/>
              <a:gd name="connsiteX27-1745" fmla="*/ 379 w 10000"/>
              <a:gd name="connsiteY27-1746" fmla="*/ 7931 h 10000"/>
              <a:gd name="connsiteX28-1747" fmla="*/ 190 w 10000"/>
              <a:gd name="connsiteY28-1748" fmla="*/ 7210 h 10000"/>
              <a:gd name="connsiteX29-1749" fmla="*/ 0 w 10000"/>
              <a:gd name="connsiteY29-1750" fmla="*/ 6488 h 10000"/>
              <a:gd name="connsiteX30-1751" fmla="*/ 0 w 10000"/>
              <a:gd name="connsiteY30-1752" fmla="*/ 6488 h 10000"/>
              <a:gd name="connsiteX31-1753" fmla="*/ 948 w 10000"/>
              <a:gd name="connsiteY31-1754" fmla="*/ 5766 h 10000"/>
              <a:gd name="connsiteX32-1755" fmla="*/ 1896 w 10000"/>
              <a:gd name="connsiteY32-1756" fmla="*/ 5766 h 10000"/>
              <a:gd name="connsiteX33-1757" fmla="*/ 2464 w 10000"/>
              <a:gd name="connsiteY33-1758" fmla="*/ 5044 h 10000"/>
              <a:gd name="connsiteX34-1759" fmla="*/ 3009 w 10000"/>
              <a:gd name="connsiteY34-1760" fmla="*/ 5044 h 10000"/>
              <a:gd name="connsiteX35-1761" fmla="*/ 3957 w 10000"/>
              <a:gd name="connsiteY35-1762" fmla="*/ 4323 h 10000"/>
              <a:gd name="connsiteX36-1763" fmla="*/ 4905 w 10000"/>
              <a:gd name="connsiteY36-1764" fmla="*/ 3605 h 10000"/>
              <a:gd name="connsiteX37-1765" fmla="*/ 5284 w 10000"/>
              <a:gd name="connsiteY37-1766" fmla="*/ 3605 h 10000"/>
              <a:gd name="connsiteX38-1767" fmla="*/ 5664 w 10000"/>
              <a:gd name="connsiteY38-1768" fmla="*/ 2884 h 10000"/>
              <a:gd name="connsiteX39-1769" fmla="*/ 6043 w 10000"/>
              <a:gd name="connsiteY39-1770" fmla="*/ 2884 h 10000"/>
              <a:gd name="connsiteX40-1771" fmla="*/ 6422 w 10000"/>
              <a:gd name="connsiteY40-1772" fmla="*/ 2162 h 10000"/>
              <a:gd name="connsiteX41-1773" fmla="*/ 6611 w 10000"/>
              <a:gd name="connsiteY41-1774" fmla="*/ 2162 h 10000"/>
              <a:gd name="connsiteX42-1775" fmla="*/ 6801 w 10000"/>
              <a:gd name="connsiteY42-1776" fmla="*/ 1442 h 10000"/>
              <a:gd name="connsiteX43-1777" fmla="*/ 6991 w 10000"/>
              <a:gd name="connsiteY43-1778" fmla="*/ 1442 h 10000"/>
              <a:gd name="connsiteX44-1779" fmla="*/ 7180 w 10000"/>
              <a:gd name="connsiteY44-1780" fmla="*/ 1442 h 10000"/>
              <a:gd name="connsiteX45-1781" fmla="*/ 7346 w 10000"/>
              <a:gd name="connsiteY45-1782" fmla="*/ 721 h 10000"/>
              <a:gd name="connsiteX46-1783" fmla="*/ 7725 w 10000"/>
              <a:gd name="connsiteY46-1784" fmla="*/ 0 h 10000"/>
              <a:gd name="connsiteX47-1785" fmla="*/ 7915 w 10000"/>
              <a:gd name="connsiteY47-1786" fmla="*/ 721 h 10000"/>
              <a:gd name="connsiteX48-1787" fmla="*/ 8104 w 10000"/>
              <a:gd name="connsiteY48-1788" fmla="*/ 721 h 10000"/>
              <a:gd name="connsiteX49-1789" fmla="*/ 8483 w 10000"/>
              <a:gd name="connsiteY49-1790" fmla="*/ 1442 h 10000"/>
              <a:gd name="connsiteX50-1791" fmla="*/ 8863 w 10000"/>
              <a:gd name="connsiteY50-1792" fmla="*/ 2162 h 10000"/>
              <a:gd name="connsiteX51-1793" fmla="*/ 9431 w 10000"/>
              <a:gd name="connsiteY51-1794" fmla="*/ 3605 h 10000"/>
              <a:gd name="connsiteX52-1795" fmla="*/ 9621 w 10000"/>
              <a:gd name="connsiteY52-1796" fmla="*/ 4323 h 10000"/>
              <a:gd name="connsiteX53-1797" fmla="*/ 9810 w 10000"/>
              <a:gd name="connsiteY53-1798" fmla="*/ 5044 h 10000"/>
              <a:gd name="connsiteX54-1799" fmla="*/ 10000 w 10000"/>
              <a:gd name="connsiteY54-1800" fmla="*/ 5044 h 10000"/>
              <a:gd name="connsiteX55-1801" fmla="*/ 9810 w 10000"/>
              <a:gd name="connsiteY55-1802" fmla="*/ 5766 h 10000"/>
              <a:gd name="connsiteX56-1803" fmla="*/ 9810 w 10000"/>
              <a:gd name="connsiteY56-1804" fmla="*/ 6488 h 10000"/>
              <a:gd name="connsiteX57-1805" fmla="*/ 9431 w 10000"/>
              <a:gd name="connsiteY57-1806" fmla="*/ 6488 h 10000"/>
              <a:gd name="connsiteX0-1807" fmla="*/ 9242 w 10000"/>
              <a:gd name="connsiteY0-1808" fmla="*/ 7210 h 10000"/>
              <a:gd name="connsiteX1-1809" fmla="*/ 7180 w 10000"/>
              <a:gd name="connsiteY1-1810" fmla="*/ 6488 h 10000"/>
              <a:gd name="connsiteX2-1811" fmla="*/ 7180 w 10000"/>
              <a:gd name="connsiteY2-1812" fmla="*/ 5766 h 10000"/>
              <a:gd name="connsiteX3-1813" fmla="*/ 7180 w 10000"/>
              <a:gd name="connsiteY3-1814" fmla="*/ 5766 h 10000"/>
              <a:gd name="connsiteX4-1815" fmla="*/ 6991 w 10000"/>
              <a:gd name="connsiteY4-1816" fmla="*/ 5044 h 10000"/>
              <a:gd name="connsiteX5-1817" fmla="*/ 6801 w 10000"/>
              <a:gd name="connsiteY5-1818" fmla="*/ 5044 h 10000"/>
              <a:gd name="connsiteX6-1819" fmla="*/ 6611 w 10000"/>
              <a:gd name="connsiteY6-1820" fmla="*/ 5044 h 10000"/>
              <a:gd name="connsiteX7-1821" fmla="*/ 6422 w 10000"/>
              <a:gd name="connsiteY7-1822" fmla="*/ 5766 h 10000"/>
              <a:gd name="connsiteX8-1823" fmla="*/ 6232 w 10000"/>
              <a:gd name="connsiteY8-1824" fmla="*/ 5766 h 10000"/>
              <a:gd name="connsiteX9-1825" fmla="*/ 5853 w 10000"/>
              <a:gd name="connsiteY9-1826" fmla="*/ 5766 h 10000"/>
              <a:gd name="connsiteX10-1827" fmla="*/ 5474 w 10000"/>
              <a:gd name="connsiteY10-1828" fmla="*/ 6488 h 10000"/>
              <a:gd name="connsiteX11-1829" fmla="*/ 5095 w 10000"/>
              <a:gd name="connsiteY11-1830" fmla="*/ 6488 h 10000"/>
              <a:gd name="connsiteX12-1831" fmla="*/ 4526 w 10000"/>
              <a:gd name="connsiteY12-1832" fmla="*/ 7210 h 10000"/>
              <a:gd name="connsiteX13-1833" fmla="*/ 3957 w 10000"/>
              <a:gd name="connsiteY13-1834" fmla="*/ 7931 h 10000"/>
              <a:gd name="connsiteX14-1835" fmla="*/ 3389 w 10000"/>
              <a:gd name="connsiteY14-1836" fmla="*/ 8652 h 10000"/>
              <a:gd name="connsiteX15-1837" fmla="*/ 2820 w 10000"/>
              <a:gd name="connsiteY15-1838" fmla="*/ 8652 h 10000"/>
              <a:gd name="connsiteX16-1839" fmla="*/ 2464 w 10000"/>
              <a:gd name="connsiteY16-1840" fmla="*/ 9285 h 10000"/>
              <a:gd name="connsiteX17-1841" fmla="*/ 2085 w 10000"/>
              <a:gd name="connsiteY17-1842" fmla="*/ 9285 h 10000"/>
              <a:gd name="connsiteX18-1843" fmla="*/ 1706 w 10000"/>
              <a:gd name="connsiteY18-1844" fmla="*/ 10000 h 10000"/>
              <a:gd name="connsiteX19-1845" fmla="*/ 1517 w 10000"/>
              <a:gd name="connsiteY19-1846" fmla="*/ 10000 h 10000"/>
              <a:gd name="connsiteX20-1847" fmla="*/ 1327 w 10000"/>
              <a:gd name="connsiteY20-1848" fmla="*/ 10000 h 10000"/>
              <a:gd name="connsiteX21-1849" fmla="*/ 1327 w 10000"/>
              <a:gd name="connsiteY21-1850" fmla="*/ 10000 h 10000"/>
              <a:gd name="connsiteX22-1851" fmla="*/ 1137 w 10000"/>
              <a:gd name="connsiteY22-1852" fmla="*/ 10000 h 10000"/>
              <a:gd name="connsiteX23-1853" fmla="*/ 948 w 10000"/>
              <a:gd name="connsiteY23-1854" fmla="*/ 10000 h 10000"/>
              <a:gd name="connsiteX24-1855" fmla="*/ 758 w 10000"/>
              <a:gd name="connsiteY24-1856" fmla="*/ 9285 h 10000"/>
              <a:gd name="connsiteX25-1857" fmla="*/ 569 w 10000"/>
              <a:gd name="connsiteY25-1858" fmla="*/ 8652 h 10000"/>
              <a:gd name="connsiteX26-1859" fmla="*/ 379 w 10000"/>
              <a:gd name="connsiteY26-1860" fmla="*/ 7931 h 10000"/>
              <a:gd name="connsiteX27-1861" fmla="*/ 190 w 10000"/>
              <a:gd name="connsiteY27-1862" fmla="*/ 7210 h 10000"/>
              <a:gd name="connsiteX28-1863" fmla="*/ 0 w 10000"/>
              <a:gd name="connsiteY28-1864" fmla="*/ 6488 h 10000"/>
              <a:gd name="connsiteX29-1865" fmla="*/ 0 w 10000"/>
              <a:gd name="connsiteY29-1866" fmla="*/ 6488 h 10000"/>
              <a:gd name="connsiteX30-1867" fmla="*/ 948 w 10000"/>
              <a:gd name="connsiteY30-1868" fmla="*/ 5766 h 10000"/>
              <a:gd name="connsiteX31-1869" fmla="*/ 1896 w 10000"/>
              <a:gd name="connsiteY31-1870" fmla="*/ 5766 h 10000"/>
              <a:gd name="connsiteX32-1871" fmla="*/ 2464 w 10000"/>
              <a:gd name="connsiteY32-1872" fmla="*/ 5044 h 10000"/>
              <a:gd name="connsiteX33-1873" fmla="*/ 3009 w 10000"/>
              <a:gd name="connsiteY33-1874" fmla="*/ 5044 h 10000"/>
              <a:gd name="connsiteX34-1875" fmla="*/ 3957 w 10000"/>
              <a:gd name="connsiteY34-1876" fmla="*/ 4323 h 10000"/>
              <a:gd name="connsiteX35-1877" fmla="*/ 4905 w 10000"/>
              <a:gd name="connsiteY35-1878" fmla="*/ 3605 h 10000"/>
              <a:gd name="connsiteX36-1879" fmla="*/ 5284 w 10000"/>
              <a:gd name="connsiteY36-1880" fmla="*/ 3605 h 10000"/>
              <a:gd name="connsiteX37-1881" fmla="*/ 5664 w 10000"/>
              <a:gd name="connsiteY37-1882" fmla="*/ 2884 h 10000"/>
              <a:gd name="connsiteX38-1883" fmla="*/ 6043 w 10000"/>
              <a:gd name="connsiteY38-1884" fmla="*/ 2884 h 10000"/>
              <a:gd name="connsiteX39-1885" fmla="*/ 6422 w 10000"/>
              <a:gd name="connsiteY39-1886" fmla="*/ 2162 h 10000"/>
              <a:gd name="connsiteX40-1887" fmla="*/ 6611 w 10000"/>
              <a:gd name="connsiteY40-1888" fmla="*/ 2162 h 10000"/>
              <a:gd name="connsiteX41-1889" fmla="*/ 6801 w 10000"/>
              <a:gd name="connsiteY41-1890" fmla="*/ 1442 h 10000"/>
              <a:gd name="connsiteX42-1891" fmla="*/ 6991 w 10000"/>
              <a:gd name="connsiteY42-1892" fmla="*/ 1442 h 10000"/>
              <a:gd name="connsiteX43-1893" fmla="*/ 7180 w 10000"/>
              <a:gd name="connsiteY43-1894" fmla="*/ 1442 h 10000"/>
              <a:gd name="connsiteX44-1895" fmla="*/ 7346 w 10000"/>
              <a:gd name="connsiteY44-1896" fmla="*/ 721 h 10000"/>
              <a:gd name="connsiteX45-1897" fmla="*/ 7725 w 10000"/>
              <a:gd name="connsiteY45-1898" fmla="*/ 0 h 10000"/>
              <a:gd name="connsiteX46-1899" fmla="*/ 7915 w 10000"/>
              <a:gd name="connsiteY46-1900" fmla="*/ 721 h 10000"/>
              <a:gd name="connsiteX47-1901" fmla="*/ 8104 w 10000"/>
              <a:gd name="connsiteY47-1902" fmla="*/ 721 h 10000"/>
              <a:gd name="connsiteX48-1903" fmla="*/ 8483 w 10000"/>
              <a:gd name="connsiteY48-1904" fmla="*/ 1442 h 10000"/>
              <a:gd name="connsiteX49-1905" fmla="*/ 8863 w 10000"/>
              <a:gd name="connsiteY49-1906" fmla="*/ 2162 h 10000"/>
              <a:gd name="connsiteX50-1907" fmla="*/ 9431 w 10000"/>
              <a:gd name="connsiteY50-1908" fmla="*/ 3605 h 10000"/>
              <a:gd name="connsiteX51-1909" fmla="*/ 9621 w 10000"/>
              <a:gd name="connsiteY51-1910" fmla="*/ 4323 h 10000"/>
              <a:gd name="connsiteX52-1911" fmla="*/ 9810 w 10000"/>
              <a:gd name="connsiteY52-1912" fmla="*/ 5044 h 10000"/>
              <a:gd name="connsiteX53-1913" fmla="*/ 10000 w 10000"/>
              <a:gd name="connsiteY53-1914" fmla="*/ 5044 h 10000"/>
              <a:gd name="connsiteX54-1915" fmla="*/ 9810 w 10000"/>
              <a:gd name="connsiteY54-1916" fmla="*/ 5766 h 10000"/>
              <a:gd name="connsiteX55-1917" fmla="*/ 9810 w 10000"/>
              <a:gd name="connsiteY55-1918" fmla="*/ 6488 h 10000"/>
              <a:gd name="connsiteX56-1919" fmla="*/ 9431 w 10000"/>
              <a:gd name="connsiteY56-1920" fmla="*/ 6488 h 10000"/>
              <a:gd name="connsiteX0-1921" fmla="*/ 9242 w 10000"/>
              <a:gd name="connsiteY0-1922" fmla="*/ 7210 h 10000"/>
              <a:gd name="connsiteX1-1923" fmla="*/ 7180 w 10000"/>
              <a:gd name="connsiteY1-1924" fmla="*/ 6488 h 10000"/>
              <a:gd name="connsiteX2-1925" fmla="*/ 7180 w 10000"/>
              <a:gd name="connsiteY2-1926" fmla="*/ 5766 h 10000"/>
              <a:gd name="connsiteX3-1927" fmla="*/ 7180 w 10000"/>
              <a:gd name="connsiteY3-1928" fmla="*/ 5766 h 10000"/>
              <a:gd name="connsiteX4-1929" fmla="*/ 6991 w 10000"/>
              <a:gd name="connsiteY4-1930" fmla="*/ 5044 h 10000"/>
              <a:gd name="connsiteX5-1931" fmla="*/ 6801 w 10000"/>
              <a:gd name="connsiteY5-1932" fmla="*/ 5044 h 10000"/>
              <a:gd name="connsiteX6-1933" fmla="*/ 6611 w 10000"/>
              <a:gd name="connsiteY6-1934" fmla="*/ 5044 h 10000"/>
              <a:gd name="connsiteX7-1935" fmla="*/ 6422 w 10000"/>
              <a:gd name="connsiteY7-1936" fmla="*/ 5766 h 10000"/>
              <a:gd name="connsiteX8-1937" fmla="*/ 6232 w 10000"/>
              <a:gd name="connsiteY8-1938" fmla="*/ 5766 h 10000"/>
              <a:gd name="connsiteX9-1939" fmla="*/ 5853 w 10000"/>
              <a:gd name="connsiteY9-1940" fmla="*/ 5766 h 10000"/>
              <a:gd name="connsiteX10-1941" fmla="*/ 5474 w 10000"/>
              <a:gd name="connsiteY10-1942" fmla="*/ 6488 h 10000"/>
              <a:gd name="connsiteX11-1943" fmla="*/ 5095 w 10000"/>
              <a:gd name="connsiteY11-1944" fmla="*/ 6488 h 10000"/>
              <a:gd name="connsiteX12-1945" fmla="*/ 4526 w 10000"/>
              <a:gd name="connsiteY12-1946" fmla="*/ 7210 h 10000"/>
              <a:gd name="connsiteX13-1947" fmla="*/ 3957 w 10000"/>
              <a:gd name="connsiteY13-1948" fmla="*/ 7931 h 10000"/>
              <a:gd name="connsiteX14-1949" fmla="*/ 3389 w 10000"/>
              <a:gd name="connsiteY14-1950" fmla="*/ 8652 h 10000"/>
              <a:gd name="connsiteX15-1951" fmla="*/ 2820 w 10000"/>
              <a:gd name="connsiteY15-1952" fmla="*/ 8652 h 10000"/>
              <a:gd name="connsiteX16-1953" fmla="*/ 2464 w 10000"/>
              <a:gd name="connsiteY16-1954" fmla="*/ 9285 h 10000"/>
              <a:gd name="connsiteX17-1955" fmla="*/ 2085 w 10000"/>
              <a:gd name="connsiteY17-1956" fmla="*/ 9285 h 10000"/>
              <a:gd name="connsiteX18-1957" fmla="*/ 1706 w 10000"/>
              <a:gd name="connsiteY18-1958" fmla="*/ 10000 h 10000"/>
              <a:gd name="connsiteX19-1959" fmla="*/ 1517 w 10000"/>
              <a:gd name="connsiteY19-1960" fmla="*/ 10000 h 10000"/>
              <a:gd name="connsiteX20-1961" fmla="*/ 1327 w 10000"/>
              <a:gd name="connsiteY20-1962" fmla="*/ 10000 h 10000"/>
              <a:gd name="connsiteX21-1963" fmla="*/ 1327 w 10000"/>
              <a:gd name="connsiteY21-1964" fmla="*/ 10000 h 10000"/>
              <a:gd name="connsiteX22-1965" fmla="*/ 1137 w 10000"/>
              <a:gd name="connsiteY22-1966" fmla="*/ 10000 h 10000"/>
              <a:gd name="connsiteX23-1967" fmla="*/ 948 w 10000"/>
              <a:gd name="connsiteY23-1968" fmla="*/ 10000 h 10000"/>
              <a:gd name="connsiteX24-1969" fmla="*/ 758 w 10000"/>
              <a:gd name="connsiteY24-1970" fmla="*/ 9285 h 10000"/>
              <a:gd name="connsiteX25-1971" fmla="*/ 569 w 10000"/>
              <a:gd name="connsiteY25-1972" fmla="*/ 8652 h 10000"/>
              <a:gd name="connsiteX26-1973" fmla="*/ 379 w 10000"/>
              <a:gd name="connsiteY26-1974" fmla="*/ 7931 h 10000"/>
              <a:gd name="connsiteX27-1975" fmla="*/ 190 w 10000"/>
              <a:gd name="connsiteY27-1976" fmla="*/ 7210 h 10000"/>
              <a:gd name="connsiteX28-1977" fmla="*/ 0 w 10000"/>
              <a:gd name="connsiteY28-1978" fmla="*/ 6488 h 10000"/>
              <a:gd name="connsiteX29-1979" fmla="*/ 0 w 10000"/>
              <a:gd name="connsiteY29-1980" fmla="*/ 6488 h 10000"/>
              <a:gd name="connsiteX30-1981" fmla="*/ 948 w 10000"/>
              <a:gd name="connsiteY30-1982" fmla="*/ 5766 h 10000"/>
              <a:gd name="connsiteX31-1983" fmla="*/ 1896 w 10000"/>
              <a:gd name="connsiteY31-1984" fmla="*/ 5766 h 10000"/>
              <a:gd name="connsiteX32-1985" fmla="*/ 2464 w 10000"/>
              <a:gd name="connsiteY32-1986" fmla="*/ 5044 h 10000"/>
              <a:gd name="connsiteX33-1987" fmla="*/ 3009 w 10000"/>
              <a:gd name="connsiteY33-1988" fmla="*/ 5044 h 10000"/>
              <a:gd name="connsiteX34-1989" fmla="*/ 3957 w 10000"/>
              <a:gd name="connsiteY34-1990" fmla="*/ 4323 h 10000"/>
              <a:gd name="connsiteX35-1991" fmla="*/ 4905 w 10000"/>
              <a:gd name="connsiteY35-1992" fmla="*/ 3605 h 10000"/>
              <a:gd name="connsiteX36-1993" fmla="*/ 5284 w 10000"/>
              <a:gd name="connsiteY36-1994" fmla="*/ 3605 h 10000"/>
              <a:gd name="connsiteX37-1995" fmla="*/ 5664 w 10000"/>
              <a:gd name="connsiteY37-1996" fmla="*/ 2884 h 10000"/>
              <a:gd name="connsiteX38-1997" fmla="*/ 6043 w 10000"/>
              <a:gd name="connsiteY38-1998" fmla="*/ 2884 h 10000"/>
              <a:gd name="connsiteX39-1999" fmla="*/ 6422 w 10000"/>
              <a:gd name="connsiteY39-2000" fmla="*/ 2162 h 10000"/>
              <a:gd name="connsiteX40-2001" fmla="*/ 6611 w 10000"/>
              <a:gd name="connsiteY40-2002" fmla="*/ 2162 h 10000"/>
              <a:gd name="connsiteX41-2003" fmla="*/ 6801 w 10000"/>
              <a:gd name="connsiteY41-2004" fmla="*/ 1442 h 10000"/>
              <a:gd name="connsiteX42-2005" fmla="*/ 6991 w 10000"/>
              <a:gd name="connsiteY42-2006" fmla="*/ 1442 h 10000"/>
              <a:gd name="connsiteX43-2007" fmla="*/ 7180 w 10000"/>
              <a:gd name="connsiteY43-2008" fmla="*/ 1442 h 10000"/>
              <a:gd name="connsiteX44-2009" fmla="*/ 7346 w 10000"/>
              <a:gd name="connsiteY44-2010" fmla="*/ 721 h 10000"/>
              <a:gd name="connsiteX45-2011" fmla="*/ 7725 w 10000"/>
              <a:gd name="connsiteY45-2012" fmla="*/ 0 h 10000"/>
              <a:gd name="connsiteX46-2013" fmla="*/ 7915 w 10000"/>
              <a:gd name="connsiteY46-2014" fmla="*/ 721 h 10000"/>
              <a:gd name="connsiteX47-2015" fmla="*/ 8104 w 10000"/>
              <a:gd name="connsiteY47-2016" fmla="*/ 721 h 10000"/>
              <a:gd name="connsiteX48-2017" fmla="*/ 8483 w 10000"/>
              <a:gd name="connsiteY48-2018" fmla="*/ 1442 h 10000"/>
              <a:gd name="connsiteX49-2019" fmla="*/ 8863 w 10000"/>
              <a:gd name="connsiteY49-2020" fmla="*/ 2162 h 10000"/>
              <a:gd name="connsiteX50-2021" fmla="*/ 9431 w 10000"/>
              <a:gd name="connsiteY50-2022" fmla="*/ 3605 h 10000"/>
              <a:gd name="connsiteX51-2023" fmla="*/ 9621 w 10000"/>
              <a:gd name="connsiteY51-2024" fmla="*/ 4323 h 10000"/>
              <a:gd name="connsiteX52-2025" fmla="*/ 9810 w 10000"/>
              <a:gd name="connsiteY52-2026" fmla="*/ 5044 h 10000"/>
              <a:gd name="connsiteX53-2027" fmla="*/ 10000 w 10000"/>
              <a:gd name="connsiteY53-2028" fmla="*/ 5044 h 10000"/>
              <a:gd name="connsiteX54-2029" fmla="*/ 9810 w 10000"/>
              <a:gd name="connsiteY54-2030" fmla="*/ 5766 h 10000"/>
              <a:gd name="connsiteX55-2031" fmla="*/ 9810 w 10000"/>
              <a:gd name="connsiteY55-2032" fmla="*/ 6488 h 10000"/>
              <a:gd name="connsiteX0-2033" fmla="*/ 7180 w 10000"/>
              <a:gd name="connsiteY0-2034" fmla="*/ 6488 h 10000"/>
              <a:gd name="connsiteX1-2035" fmla="*/ 7180 w 10000"/>
              <a:gd name="connsiteY1-2036" fmla="*/ 5766 h 10000"/>
              <a:gd name="connsiteX2-2037" fmla="*/ 7180 w 10000"/>
              <a:gd name="connsiteY2-2038" fmla="*/ 5766 h 10000"/>
              <a:gd name="connsiteX3-2039" fmla="*/ 6991 w 10000"/>
              <a:gd name="connsiteY3-2040" fmla="*/ 5044 h 10000"/>
              <a:gd name="connsiteX4-2041" fmla="*/ 6801 w 10000"/>
              <a:gd name="connsiteY4-2042" fmla="*/ 5044 h 10000"/>
              <a:gd name="connsiteX5-2043" fmla="*/ 6611 w 10000"/>
              <a:gd name="connsiteY5-2044" fmla="*/ 5044 h 10000"/>
              <a:gd name="connsiteX6-2045" fmla="*/ 6422 w 10000"/>
              <a:gd name="connsiteY6-2046" fmla="*/ 5766 h 10000"/>
              <a:gd name="connsiteX7-2047" fmla="*/ 6232 w 10000"/>
              <a:gd name="connsiteY7-2048" fmla="*/ 5766 h 10000"/>
              <a:gd name="connsiteX8-2049" fmla="*/ 5853 w 10000"/>
              <a:gd name="connsiteY8-2050" fmla="*/ 5766 h 10000"/>
              <a:gd name="connsiteX9-2051" fmla="*/ 5474 w 10000"/>
              <a:gd name="connsiteY9-2052" fmla="*/ 6488 h 10000"/>
              <a:gd name="connsiteX10-2053" fmla="*/ 5095 w 10000"/>
              <a:gd name="connsiteY10-2054" fmla="*/ 6488 h 10000"/>
              <a:gd name="connsiteX11-2055" fmla="*/ 4526 w 10000"/>
              <a:gd name="connsiteY11-2056" fmla="*/ 7210 h 10000"/>
              <a:gd name="connsiteX12-2057" fmla="*/ 3957 w 10000"/>
              <a:gd name="connsiteY12-2058" fmla="*/ 7931 h 10000"/>
              <a:gd name="connsiteX13-2059" fmla="*/ 3389 w 10000"/>
              <a:gd name="connsiteY13-2060" fmla="*/ 8652 h 10000"/>
              <a:gd name="connsiteX14-2061" fmla="*/ 2820 w 10000"/>
              <a:gd name="connsiteY14-2062" fmla="*/ 8652 h 10000"/>
              <a:gd name="connsiteX15-2063" fmla="*/ 2464 w 10000"/>
              <a:gd name="connsiteY15-2064" fmla="*/ 9285 h 10000"/>
              <a:gd name="connsiteX16-2065" fmla="*/ 2085 w 10000"/>
              <a:gd name="connsiteY16-2066" fmla="*/ 9285 h 10000"/>
              <a:gd name="connsiteX17-2067" fmla="*/ 1706 w 10000"/>
              <a:gd name="connsiteY17-2068" fmla="*/ 10000 h 10000"/>
              <a:gd name="connsiteX18-2069" fmla="*/ 1517 w 10000"/>
              <a:gd name="connsiteY18-2070" fmla="*/ 10000 h 10000"/>
              <a:gd name="connsiteX19-2071" fmla="*/ 1327 w 10000"/>
              <a:gd name="connsiteY19-2072" fmla="*/ 10000 h 10000"/>
              <a:gd name="connsiteX20-2073" fmla="*/ 1327 w 10000"/>
              <a:gd name="connsiteY20-2074" fmla="*/ 10000 h 10000"/>
              <a:gd name="connsiteX21-2075" fmla="*/ 1137 w 10000"/>
              <a:gd name="connsiteY21-2076" fmla="*/ 10000 h 10000"/>
              <a:gd name="connsiteX22-2077" fmla="*/ 948 w 10000"/>
              <a:gd name="connsiteY22-2078" fmla="*/ 10000 h 10000"/>
              <a:gd name="connsiteX23-2079" fmla="*/ 758 w 10000"/>
              <a:gd name="connsiteY23-2080" fmla="*/ 9285 h 10000"/>
              <a:gd name="connsiteX24-2081" fmla="*/ 569 w 10000"/>
              <a:gd name="connsiteY24-2082" fmla="*/ 8652 h 10000"/>
              <a:gd name="connsiteX25-2083" fmla="*/ 379 w 10000"/>
              <a:gd name="connsiteY25-2084" fmla="*/ 7931 h 10000"/>
              <a:gd name="connsiteX26-2085" fmla="*/ 190 w 10000"/>
              <a:gd name="connsiteY26-2086" fmla="*/ 7210 h 10000"/>
              <a:gd name="connsiteX27-2087" fmla="*/ 0 w 10000"/>
              <a:gd name="connsiteY27-2088" fmla="*/ 6488 h 10000"/>
              <a:gd name="connsiteX28-2089" fmla="*/ 0 w 10000"/>
              <a:gd name="connsiteY28-2090" fmla="*/ 6488 h 10000"/>
              <a:gd name="connsiteX29-2091" fmla="*/ 948 w 10000"/>
              <a:gd name="connsiteY29-2092" fmla="*/ 5766 h 10000"/>
              <a:gd name="connsiteX30-2093" fmla="*/ 1896 w 10000"/>
              <a:gd name="connsiteY30-2094" fmla="*/ 5766 h 10000"/>
              <a:gd name="connsiteX31-2095" fmla="*/ 2464 w 10000"/>
              <a:gd name="connsiteY31-2096" fmla="*/ 5044 h 10000"/>
              <a:gd name="connsiteX32-2097" fmla="*/ 3009 w 10000"/>
              <a:gd name="connsiteY32-2098" fmla="*/ 5044 h 10000"/>
              <a:gd name="connsiteX33-2099" fmla="*/ 3957 w 10000"/>
              <a:gd name="connsiteY33-2100" fmla="*/ 4323 h 10000"/>
              <a:gd name="connsiteX34-2101" fmla="*/ 4905 w 10000"/>
              <a:gd name="connsiteY34-2102" fmla="*/ 3605 h 10000"/>
              <a:gd name="connsiteX35-2103" fmla="*/ 5284 w 10000"/>
              <a:gd name="connsiteY35-2104" fmla="*/ 3605 h 10000"/>
              <a:gd name="connsiteX36-2105" fmla="*/ 5664 w 10000"/>
              <a:gd name="connsiteY36-2106" fmla="*/ 2884 h 10000"/>
              <a:gd name="connsiteX37-2107" fmla="*/ 6043 w 10000"/>
              <a:gd name="connsiteY37-2108" fmla="*/ 2884 h 10000"/>
              <a:gd name="connsiteX38-2109" fmla="*/ 6422 w 10000"/>
              <a:gd name="connsiteY38-2110" fmla="*/ 2162 h 10000"/>
              <a:gd name="connsiteX39-2111" fmla="*/ 6611 w 10000"/>
              <a:gd name="connsiteY39-2112" fmla="*/ 2162 h 10000"/>
              <a:gd name="connsiteX40-2113" fmla="*/ 6801 w 10000"/>
              <a:gd name="connsiteY40-2114" fmla="*/ 1442 h 10000"/>
              <a:gd name="connsiteX41-2115" fmla="*/ 6991 w 10000"/>
              <a:gd name="connsiteY41-2116" fmla="*/ 1442 h 10000"/>
              <a:gd name="connsiteX42-2117" fmla="*/ 7180 w 10000"/>
              <a:gd name="connsiteY42-2118" fmla="*/ 1442 h 10000"/>
              <a:gd name="connsiteX43-2119" fmla="*/ 7346 w 10000"/>
              <a:gd name="connsiteY43-2120" fmla="*/ 721 h 10000"/>
              <a:gd name="connsiteX44-2121" fmla="*/ 7725 w 10000"/>
              <a:gd name="connsiteY44-2122" fmla="*/ 0 h 10000"/>
              <a:gd name="connsiteX45-2123" fmla="*/ 7915 w 10000"/>
              <a:gd name="connsiteY45-2124" fmla="*/ 721 h 10000"/>
              <a:gd name="connsiteX46-2125" fmla="*/ 8104 w 10000"/>
              <a:gd name="connsiteY46-2126" fmla="*/ 721 h 10000"/>
              <a:gd name="connsiteX47-2127" fmla="*/ 8483 w 10000"/>
              <a:gd name="connsiteY47-2128" fmla="*/ 1442 h 10000"/>
              <a:gd name="connsiteX48-2129" fmla="*/ 8863 w 10000"/>
              <a:gd name="connsiteY48-2130" fmla="*/ 2162 h 10000"/>
              <a:gd name="connsiteX49-2131" fmla="*/ 9431 w 10000"/>
              <a:gd name="connsiteY49-2132" fmla="*/ 3605 h 10000"/>
              <a:gd name="connsiteX50-2133" fmla="*/ 9621 w 10000"/>
              <a:gd name="connsiteY50-2134" fmla="*/ 4323 h 10000"/>
              <a:gd name="connsiteX51-2135" fmla="*/ 9810 w 10000"/>
              <a:gd name="connsiteY51-2136" fmla="*/ 5044 h 10000"/>
              <a:gd name="connsiteX52-2137" fmla="*/ 10000 w 10000"/>
              <a:gd name="connsiteY52-2138" fmla="*/ 5044 h 10000"/>
              <a:gd name="connsiteX53-2139" fmla="*/ 9810 w 10000"/>
              <a:gd name="connsiteY53-2140" fmla="*/ 5766 h 10000"/>
              <a:gd name="connsiteX54-2141" fmla="*/ 9810 w 10000"/>
              <a:gd name="connsiteY54-2142" fmla="*/ 6488 h 10000"/>
              <a:gd name="connsiteX0-2143" fmla="*/ 7180 w 10000"/>
              <a:gd name="connsiteY0-2144" fmla="*/ 6488 h 10000"/>
              <a:gd name="connsiteX1-2145" fmla="*/ 7180 w 10000"/>
              <a:gd name="connsiteY1-2146" fmla="*/ 5766 h 10000"/>
              <a:gd name="connsiteX2-2147" fmla="*/ 7180 w 10000"/>
              <a:gd name="connsiteY2-2148" fmla="*/ 5766 h 10000"/>
              <a:gd name="connsiteX3-2149" fmla="*/ 6991 w 10000"/>
              <a:gd name="connsiteY3-2150" fmla="*/ 5044 h 10000"/>
              <a:gd name="connsiteX4-2151" fmla="*/ 6801 w 10000"/>
              <a:gd name="connsiteY4-2152" fmla="*/ 5044 h 10000"/>
              <a:gd name="connsiteX5-2153" fmla="*/ 6611 w 10000"/>
              <a:gd name="connsiteY5-2154" fmla="*/ 5044 h 10000"/>
              <a:gd name="connsiteX6-2155" fmla="*/ 6422 w 10000"/>
              <a:gd name="connsiteY6-2156" fmla="*/ 5766 h 10000"/>
              <a:gd name="connsiteX7-2157" fmla="*/ 6232 w 10000"/>
              <a:gd name="connsiteY7-2158" fmla="*/ 5766 h 10000"/>
              <a:gd name="connsiteX8-2159" fmla="*/ 5853 w 10000"/>
              <a:gd name="connsiteY8-2160" fmla="*/ 5766 h 10000"/>
              <a:gd name="connsiteX9-2161" fmla="*/ 5474 w 10000"/>
              <a:gd name="connsiteY9-2162" fmla="*/ 6488 h 10000"/>
              <a:gd name="connsiteX10-2163" fmla="*/ 5095 w 10000"/>
              <a:gd name="connsiteY10-2164" fmla="*/ 6488 h 10000"/>
              <a:gd name="connsiteX11-2165" fmla="*/ 4526 w 10000"/>
              <a:gd name="connsiteY11-2166" fmla="*/ 7210 h 10000"/>
              <a:gd name="connsiteX12-2167" fmla="*/ 3957 w 10000"/>
              <a:gd name="connsiteY12-2168" fmla="*/ 7931 h 10000"/>
              <a:gd name="connsiteX13-2169" fmla="*/ 3389 w 10000"/>
              <a:gd name="connsiteY13-2170" fmla="*/ 8652 h 10000"/>
              <a:gd name="connsiteX14-2171" fmla="*/ 2820 w 10000"/>
              <a:gd name="connsiteY14-2172" fmla="*/ 8652 h 10000"/>
              <a:gd name="connsiteX15-2173" fmla="*/ 2464 w 10000"/>
              <a:gd name="connsiteY15-2174" fmla="*/ 9285 h 10000"/>
              <a:gd name="connsiteX16-2175" fmla="*/ 2085 w 10000"/>
              <a:gd name="connsiteY16-2176" fmla="*/ 9285 h 10000"/>
              <a:gd name="connsiteX17-2177" fmla="*/ 1706 w 10000"/>
              <a:gd name="connsiteY17-2178" fmla="*/ 10000 h 10000"/>
              <a:gd name="connsiteX18-2179" fmla="*/ 1517 w 10000"/>
              <a:gd name="connsiteY18-2180" fmla="*/ 10000 h 10000"/>
              <a:gd name="connsiteX19-2181" fmla="*/ 1327 w 10000"/>
              <a:gd name="connsiteY19-2182" fmla="*/ 10000 h 10000"/>
              <a:gd name="connsiteX20-2183" fmla="*/ 1327 w 10000"/>
              <a:gd name="connsiteY20-2184" fmla="*/ 10000 h 10000"/>
              <a:gd name="connsiteX21-2185" fmla="*/ 1137 w 10000"/>
              <a:gd name="connsiteY21-2186" fmla="*/ 10000 h 10000"/>
              <a:gd name="connsiteX22-2187" fmla="*/ 948 w 10000"/>
              <a:gd name="connsiteY22-2188" fmla="*/ 10000 h 10000"/>
              <a:gd name="connsiteX23-2189" fmla="*/ 758 w 10000"/>
              <a:gd name="connsiteY23-2190" fmla="*/ 9285 h 10000"/>
              <a:gd name="connsiteX24-2191" fmla="*/ 569 w 10000"/>
              <a:gd name="connsiteY24-2192" fmla="*/ 8652 h 10000"/>
              <a:gd name="connsiteX25-2193" fmla="*/ 379 w 10000"/>
              <a:gd name="connsiteY25-2194" fmla="*/ 7931 h 10000"/>
              <a:gd name="connsiteX26-2195" fmla="*/ 190 w 10000"/>
              <a:gd name="connsiteY26-2196" fmla="*/ 7210 h 10000"/>
              <a:gd name="connsiteX27-2197" fmla="*/ 0 w 10000"/>
              <a:gd name="connsiteY27-2198" fmla="*/ 6488 h 10000"/>
              <a:gd name="connsiteX28-2199" fmla="*/ 0 w 10000"/>
              <a:gd name="connsiteY28-2200" fmla="*/ 6488 h 10000"/>
              <a:gd name="connsiteX29-2201" fmla="*/ 948 w 10000"/>
              <a:gd name="connsiteY29-2202" fmla="*/ 5766 h 10000"/>
              <a:gd name="connsiteX30-2203" fmla="*/ 1896 w 10000"/>
              <a:gd name="connsiteY30-2204" fmla="*/ 5766 h 10000"/>
              <a:gd name="connsiteX31-2205" fmla="*/ 2464 w 10000"/>
              <a:gd name="connsiteY31-2206" fmla="*/ 5044 h 10000"/>
              <a:gd name="connsiteX32-2207" fmla="*/ 3009 w 10000"/>
              <a:gd name="connsiteY32-2208" fmla="*/ 5044 h 10000"/>
              <a:gd name="connsiteX33-2209" fmla="*/ 3957 w 10000"/>
              <a:gd name="connsiteY33-2210" fmla="*/ 4323 h 10000"/>
              <a:gd name="connsiteX34-2211" fmla="*/ 4905 w 10000"/>
              <a:gd name="connsiteY34-2212" fmla="*/ 3605 h 10000"/>
              <a:gd name="connsiteX35-2213" fmla="*/ 5284 w 10000"/>
              <a:gd name="connsiteY35-2214" fmla="*/ 3605 h 10000"/>
              <a:gd name="connsiteX36-2215" fmla="*/ 5664 w 10000"/>
              <a:gd name="connsiteY36-2216" fmla="*/ 2884 h 10000"/>
              <a:gd name="connsiteX37-2217" fmla="*/ 6043 w 10000"/>
              <a:gd name="connsiteY37-2218" fmla="*/ 2884 h 10000"/>
              <a:gd name="connsiteX38-2219" fmla="*/ 6422 w 10000"/>
              <a:gd name="connsiteY38-2220" fmla="*/ 2162 h 10000"/>
              <a:gd name="connsiteX39-2221" fmla="*/ 6611 w 10000"/>
              <a:gd name="connsiteY39-2222" fmla="*/ 2162 h 10000"/>
              <a:gd name="connsiteX40-2223" fmla="*/ 6801 w 10000"/>
              <a:gd name="connsiteY40-2224" fmla="*/ 1442 h 10000"/>
              <a:gd name="connsiteX41-2225" fmla="*/ 6991 w 10000"/>
              <a:gd name="connsiteY41-2226" fmla="*/ 1442 h 10000"/>
              <a:gd name="connsiteX42-2227" fmla="*/ 7180 w 10000"/>
              <a:gd name="connsiteY42-2228" fmla="*/ 1442 h 10000"/>
              <a:gd name="connsiteX43-2229" fmla="*/ 7346 w 10000"/>
              <a:gd name="connsiteY43-2230" fmla="*/ 721 h 10000"/>
              <a:gd name="connsiteX44-2231" fmla="*/ 7725 w 10000"/>
              <a:gd name="connsiteY44-2232" fmla="*/ 0 h 10000"/>
              <a:gd name="connsiteX45-2233" fmla="*/ 7915 w 10000"/>
              <a:gd name="connsiteY45-2234" fmla="*/ 721 h 10000"/>
              <a:gd name="connsiteX46-2235" fmla="*/ 8104 w 10000"/>
              <a:gd name="connsiteY46-2236" fmla="*/ 721 h 10000"/>
              <a:gd name="connsiteX47-2237" fmla="*/ 8483 w 10000"/>
              <a:gd name="connsiteY47-2238" fmla="*/ 1442 h 10000"/>
              <a:gd name="connsiteX48-2239" fmla="*/ 8863 w 10000"/>
              <a:gd name="connsiteY48-2240" fmla="*/ 2162 h 10000"/>
              <a:gd name="connsiteX49-2241" fmla="*/ 9431 w 10000"/>
              <a:gd name="connsiteY49-2242" fmla="*/ 3605 h 10000"/>
              <a:gd name="connsiteX50-2243" fmla="*/ 9621 w 10000"/>
              <a:gd name="connsiteY50-2244" fmla="*/ 4323 h 10000"/>
              <a:gd name="connsiteX51-2245" fmla="*/ 9810 w 10000"/>
              <a:gd name="connsiteY51-2246" fmla="*/ 5044 h 10000"/>
              <a:gd name="connsiteX52-2247" fmla="*/ 10000 w 10000"/>
              <a:gd name="connsiteY52-2248" fmla="*/ 5044 h 10000"/>
              <a:gd name="connsiteX53-2249" fmla="*/ 9810 w 10000"/>
              <a:gd name="connsiteY53-2250" fmla="*/ 5766 h 10000"/>
              <a:gd name="connsiteX0-2251" fmla="*/ 7180 w 10000"/>
              <a:gd name="connsiteY0-2252" fmla="*/ 6488 h 10000"/>
              <a:gd name="connsiteX1-2253" fmla="*/ 7180 w 10000"/>
              <a:gd name="connsiteY1-2254" fmla="*/ 5766 h 10000"/>
              <a:gd name="connsiteX2-2255" fmla="*/ 6991 w 10000"/>
              <a:gd name="connsiteY2-2256" fmla="*/ 5044 h 10000"/>
              <a:gd name="connsiteX3-2257" fmla="*/ 6801 w 10000"/>
              <a:gd name="connsiteY3-2258" fmla="*/ 5044 h 10000"/>
              <a:gd name="connsiteX4-2259" fmla="*/ 6611 w 10000"/>
              <a:gd name="connsiteY4-2260" fmla="*/ 5044 h 10000"/>
              <a:gd name="connsiteX5-2261" fmla="*/ 6422 w 10000"/>
              <a:gd name="connsiteY5-2262" fmla="*/ 5766 h 10000"/>
              <a:gd name="connsiteX6-2263" fmla="*/ 6232 w 10000"/>
              <a:gd name="connsiteY6-2264" fmla="*/ 5766 h 10000"/>
              <a:gd name="connsiteX7-2265" fmla="*/ 5853 w 10000"/>
              <a:gd name="connsiteY7-2266" fmla="*/ 5766 h 10000"/>
              <a:gd name="connsiteX8-2267" fmla="*/ 5474 w 10000"/>
              <a:gd name="connsiteY8-2268" fmla="*/ 6488 h 10000"/>
              <a:gd name="connsiteX9-2269" fmla="*/ 5095 w 10000"/>
              <a:gd name="connsiteY9-2270" fmla="*/ 6488 h 10000"/>
              <a:gd name="connsiteX10-2271" fmla="*/ 4526 w 10000"/>
              <a:gd name="connsiteY10-2272" fmla="*/ 7210 h 10000"/>
              <a:gd name="connsiteX11-2273" fmla="*/ 3957 w 10000"/>
              <a:gd name="connsiteY11-2274" fmla="*/ 7931 h 10000"/>
              <a:gd name="connsiteX12-2275" fmla="*/ 3389 w 10000"/>
              <a:gd name="connsiteY12-2276" fmla="*/ 8652 h 10000"/>
              <a:gd name="connsiteX13-2277" fmla="*/ 2820 w 10000"/>
              <a:gd name="connsiteY13-2278" fmla="*/ 8652 h 10000"/>
              <a:gd name="connsiteX14-2279" fmla="*/ 2464 w 10000"/>
              <a:gd name="connsiteY14-2280" fmla="*/ 9285 h 10000"/>
              <a:gd name="connsiteX15-2281" fmla="*/ 2085 w 10000"/>
              <a:gd name="connsiteY15-2282" fmla="*/ 9285 h 10000"/>
              <a:gd name="connsiteX16-2283" fmla="*/ 1706 w 10000"/>
              <a:gd name="connsiteY16-2284" fmla="*/ 10000 h 10000"/>
              <a:gd name="connsiteX17-2285" fmla="*/ 1517 w 10000"/>
              <a:gd name="connsiteY17-2286" fmla="*/ 10000 h 10000"/>
              <a:gd name="connsiteX18-2287" fmla="*/ 1327 w 10000"/>
              <a:gd name="connsiteY18-2288" fmla="*/ 10000 h 10000"/>
              <a:gd name="connsiteX19-2289" fmla="*/ 1327 w 10000"/>
              <a:gd name="connsiteY19-2290" fmla="*/ 10000 h 10000"/>
              <a:gd name="connsiteX20-2291" fmla="*/ 1137 w 10000"/>
              <a:gd name="connsiteY20-2292" fmla="*/ 10000 h 10000"/>
              <a:gd name="connsiteX21-2293" fmla="*/ 948 w 10000"/>
              <a:gd name="connsiteY21-2294" fmla="*/ 10000 h 10000"/>
              <a:gd name="connsiteX22-2295" fmla="*/ 758 w 10000"/>
              <a:gd name="connsiteY22-2296" fmla="*/ 9285 h 10000"/>
              <a:gd name="connsiteX23-2297" fmla="*/ 569 w 10000"/>
              <a:gd name="connsiteY23-2298" fmla="*/ 8652 h 10000"/>
              <a:gd name="connsiteX24-2299" fmla="*/ 379 w 10000"/>
              <a:gd name="connsiteY24-2300" fmla="*/ 7931 h 10000"/>
              <a:gd name="connsiteX25-2301" fmla="*/ 190 w 10000"/>
              <a:gd name="connsiteY25-2302" fmla="*/ 7210 h 10000"/>
              <a:gd name="connsiteX26-2303" fmla="*/ 0 w 10000"/>
              <a:gd name="connsiteY26-2304" fmla="*/ 6488 h 10000"/>
              <a:gd name="connsiteX27-2305" fmla="*/ 0 w 10000"/>
              <a:gd name="connsiteY27-2306" fmla="*/ 6488 h 10000"/>
              <a:gd name="connsiteX28-2307" fmla="*/ 948 w 10000"/>
              <a:gd name="connsiteY28-2308" fmla="*/ 5766 h 10000"/>
              <a:gd name="connsiteX29-2309" fmla="*/ 1896 w 10000"/>
              <a:gd name="connsiteY29-2310" fmla="*/ 5766 h 10000"/>
              <a:gd name="connsiteX30-2311" fmla="*/ 2464 w 10000"/>
              <a:gd name="connsiteY30-2312" fmla="*/ 5044 h 10000"/>
              <a:gd name="connsiteX31-2313" fmla="*/ 3009 w 10000"/>
              <a:gd name="connsiteY31-2314" fmla="*/ 5044 h 10000"/>
              <a:gd name="connsiteX32-2315" fmla="*/ 3957 w 10000"/>
              <a:gd name="connsiteY32-2316" fmla="*/ 4323 h 10000"/>
              <a:gd name="connsiteX33-2317" fmla="*/ 4905 w 10000"/>
              <a:gd name="connsiteY33-2318" fmla="*/ 3605 h 10000"/>
              <a:gd name="connsiteX34-2319" fmla="*/ 5284 w 10000"/>
              <a:gd name="connsiteY34-2320" fmla="*/ 3605 h 10000"/>
              <a:gd name="connsiteX35-2321" fmla="*/ 5664 w 10000"/>
              <a:gd name="connsiteY35-2322" fmla="*/ 2884 h 10000"/>
              <a:gd name="connsiteX36-2323" fmla="*/ 6043 w 10000"/>
              <a:gd name="connsiteY36-2324" fmla="*/ 2884 h 10000"/>
              <a:gd name="connsiteX37-2325" fmla="*/ 6422 w 10000"/>
              <a:gd name="connsiteY37-2326" fmla="*/ 2162 h 10000"/>
              <a:gd name="connsiteX38-2327" fmla="*/ 6611 w 10000"/>
              <a:gd name="connsiteY38-2328" fmla="*/ 2162 h 10000"/>
              <a:gd name="connsiteX39-2329" fmla="*/ 6801 w 10000"/>
              <a:gd name="connsiteY39-2330" fmla="*/ 1442 h 10000"/>
              <a:gd name="connsiteX40-2331" fmla="*/ 6991 w 10000"/>
              <a:gd name="connsiteY40-2332" fmla="*/ 1442 h 10000"/>
              <a:gd name="connsiteX41-2333" fmla="*/ 7180 w 10000"/>
              <a:gd name="connsiteY41-2334" fmla="*/ 1442 h 10000"/>
              <a:gd name="connsiteX42-2335" fmla="*/ 7346 w 10000"/>
              <a:gd name="connsiteY42-2336" fmla="*/ 721 h 10000"/>
              <a:gd name="connsiteX43-2337" fmla="*/ 7725 w 10000"/>
              <a:gd name="connsiteY43-2338" fmla="*/ 0 h 10000"/>
              <a:gd name="connsiteX44-2339" fmla="*/ 7915 w 10000"/>
              <a:gd name="connsiteY44-2340" fmla="*/ 721 h 10000"/>
              <a:gd name="connsiteX45-2341" fmla="*/ 8104 w 10000"/>
              <a:gd name="connsiteY45-2342" fmla="*/ 721 h 10000"/>
              <a:gd name="connsiteX46-2343" fmla="*/ 8483 w 10000"/>
              <a:gd name="connsiteY46-2344" fmla="*/ 1442 h 10000"/>
              <a:gd name="connsiteX47-2345" fmla="*/ 8863 w 10000"/>
              <a:gd name="connsiteY47-2346" fmla="*/ 2162 h 10000"/>
              <a:gd name="connsiteX48-2347" fmla="*/ 9431 w 10000"/>
              <a:gd name="connsiteY48-2348" fmla="*/ 3605 h 10000"/>
              <a:gd name="connsiteX49-2349" fmla="*/ 9621 w 10000"/>
              <a:gd name="connsiteY49-2350" fmla="*/ 4323 h 10000"/>
              <a:gd name="connsiteX50-2351" fmla="*/ 9810 w 10000"/>
              <a:gd name="connsiteY50-2352" fmla="*/ 5044 h 10000"/>
              <a:gd name="connsiteX51-2353" fmla="*/ 10000 w 10000"/>
              <a:gd name="connsiteY51-2354" fmla="*/ 5044 h 10000"/>
              <a:gd name="connsiteX52-2355" fmla="*/ 9810 w 10000"/>
              <a:gd name="connsiteY52-2356" fmla="*/ 5766 h 10000"/>
              <a:gd name="connsiteX0-2357" fmla="*/ 7180 w 10000"/>
              <a:gd name="connsiteY0-2358" fmla="*/ 6488 h 10000"/>
              <a:gd name="connsiteX1-2359" fmla="*/ 6991 w 10000"/>
              <a:gd name="connsiteY1-2360" fmla="*/ 5044 h 10000"/>
              <a:gd name="connsiteX2-2361" fmla="*/ 6801 w 10000"/>
              <a:gd name="connsiteY2-2362" fmla="*/ 5044 h 10000"/>
              <a:gd name="connsiteX3-2363" fmla="*/ 6611 w 10000"/>
              <a:gd name="connsiteY3-2364" fmla="*/ 5044 h 10000"/>
              <a:gd name="connsiteX4-2365" fmla="*/ 6422 w 10000"/>
              <a:gd name="connsiteY4-2366" fmla="*/ 5766 h 10000"/>
              <a:gd name="connsiteX5-2367" fmla="*/ 6232 w 10000"/>
              <a:gd name="connsiteY5-2368" fmla="*/ 5766 h 10000"/>
              <a:gd name="connsiteX6-2369" fmla="*/ 5853 w 10000"/>
              <a:gd name="connsiteY6-2370" fmla="*/ 5766 h 10000"/>
              <a:gd name="connsiteX7-2371" fmla="*/ 5474 w 10000"/>
              <a:gd name="connsiteY7-2372" fmla="*/ 6488 h 10000"/>
              <a:gd name="connsiteX8-2373" fmla="*/ 5095 w 10000"/>
              <a:gd name="connsiteY8-2374" fmla="*/ 6488 h 10000"/>
              <a:gd name="connsiteX9-2375" fmla="*/ 4526 w 10000"/>
              <a:gd name="connsiteY9-2376" fmla="*/ 7210 h 10000"/>
              <a:gd name="connsiteX10-2377" fmla="*/ 3957 w 10000"/>
              <a:gd name="connsiteY10-2378" fmla="*/ 7931 h 10000"/>
              <a:gd name="connsiteX11-2379" fmla="*/ 3389 w 10000"/>
              <a:gd name="connsiteY11-2380" fmla="*/ 8652 h 10000"/>
              <a:gd name="connsiteX12-2381" fmla="*/ 2820 w 10000"/>
              <a:gd name="connsiteY12-2382" fmla="*/ 8652 h 10000"/>
              <a:gd name="connsiteX13-2383" fmla="*/ 2464 w 10000"/>
              <a:gd name="connsiteY13-2384" fmla="*/ 9285 h 10000"/>
              <a:gd name="connsiteX14-2385" fmla="*/ 2085 w 10000"/>
              <a:gd name="connsiteY14-2386" fmla="*/ 9285 h 10000"/>
              <a:gd name="connsiteX15-2387" fmla="*/ 1706 w 10000"/>
              <a:gd name="connsiteY15-2388" fmla="*/ 10000 h 10000"/>
              <a:gd name="connsiteX16-2389" fmla="*/ 1517 w 10000"/>
              <a:gd name="connsiteY16-2390" fmla="*/ 10000 h 10000"/>
              <a:gd name="connsiteX17-2391" fmla="*/ 1327 w 10000"/>
              <a:gd name="connsiteY17-2392" fmla="*/ 10000 h 10000"/>
              <a:gd name="connsiteX18-2393" fmla="*/ 1327 w 10000"/>
              <a:gd name="connsiteY18-2394" fmla="*/ 10000 h 10000"/>
              <a:gd name="connsiteX19-2395" fmla="*/ 1137 w 10000"/>
              <a:gd name="connsiteY19-2396" fmla="*/ 10000 h 10000"/>
              <a:gd name="connsiteX20-2397" fmla="*/ 948 w 10000"/>
              <a:gd name="connsiteY20-2398" fmla="*/ 10000 h 10000"/>
              <a:gd name="connsiteX21-2399" fmla="*/ 758 w 10000"/>
              <a:gd name="connsiteY21-2400" fmla="*/ 9285 h 10000"/>
              <a:gd name="connsiteX22-2401" fmla="*/ 569 w 10000"/>
              <a:gd name="connsiteY22-2402" fmla="*/ 8652 h 10000"/>
              <a:gd name="connsiteX23-2403" fmla="*/ 379 w 10000"/>
              <a:gd name="connsiteY23-2404" fmla="*/ 7931 h 10000"/>
              <a:gd name="connsiteX24-2405" fmla="*/ 190 w 10000"/>
              <a:gd name="connsiteY24-2406" fmla="*/ 7210 h 10000"/>
              <a:gd name="connsiteX25-2407" fmla="*/ 0 w 10000"/>
              <a:gd name="connsiteY25-2408" fmla="*/ 6488 h 10000"/>
              <a:gd name="connsiteX26-2409" fmla="*/ 0 w 10000"/>
              <a:gd name="connsiteY26-2410" fmla="*/ 6488 h 10000"/>
              <a:gd name="connsiteX27-2411" fmla="*/ 948 w 10000"/>
              <a:gd name="connsiteY27-2412" fmla="*/ 5766 h 10000"/>
              <a:gd name="connsiteX28-2413" fmla="*/ 1896 w 10000"/>
              <a:gd name="connsiteY28-2414" fmla="*/ 5766 h 10000"/>
              <a:gd name="connsiteX29-2415" fmla="*/ 2464 w 10000"/>
              <a:gd name="connsiteY29-2416" fmla="*/ 5044 h 10000"/>
              <a:gd name="connsiteX30-2417" fmla="*/ 3009 w 10000"/>
              <a:gd name="connsiteY30-2418" fmla="*/ 5044 h 10000"/>
              <a:gd name="connsiteX31-2419" fmla="*/ 3957 w 10000"/>
              <a:gd name="connsiteY31-2420" fmla="*/ 4323 h 10000"/>
              <a:gd name="connsiteX32-2421" fmla="*/ 4905 w 10000"/>
              <a:gd name="connsiteY32-2422" fmla="*/ 3605 h 10000"/>
              <a:gd name="connsiteX33-2423" fmla="*/ 5284 w 10000"/>
              <a:gd name="connsiteY33-2424" fmla="*/ 3605 h 10000"/>
              <a:gd name="connsiteX34-2425" fmla="*/ 5664 w 10000"/>
              <a:gd name="connsiteY34-2426" fmla="*/ 2884 h 10000"/>
              <a:gd name="connsiteX35-2427" fmla="*/ 6043 w 10000"/>
              <a:gd name="connsiteY35-2428" fmla="*/ 2884 h 10000"/>
              <a:gd name="connsiteX36-2429" fmla="*/ 6422 w 10000"/>
              <a:gd name="connsiteY36-2430" fmla="*/ 2162 h 10000"/>
              <a:gd name="connsiteX37-2431" fmla="*/ 6611 w 10000"/>
              <a:gd name="connsiteY37-2432" fmla="*/ 2162 h 10000"/>
              <a:gd name="connsiteX38-2433" fmla="*/ 6801 w 10000"/>
              <a:gd name="connsiteY38-2434" fmla="*/ 1442 h 10000"/>
              <a:gd name="connsiteX39-2435" fmla="*/ 6991 w 10000"/>
              <a:gd name="connsiteY39-2436" fmla="*/ 1442 h 10000"/>
              <a:gd name="connsiteX40-2437" fmla="*/ 7180 w 10000"/>
              <a:gd name="connsiteY40-2438" fmla="*/ 1442 h 10000"/>
              <a:gd name="connsiteX41-2439" fmla="*/ 7346 w 10000"/>
              <a:gd name="connsiteY41-2440" fmla="*/ 721 h 10000"/>
              <a:gd name="connsiteX42-2441" fmla="*/ 7725 w 10000"/>
              <a:gd name="connsiteY42-2442" fmla="*/ 0 h 10000"/>
              <a:gd name="connsiteX43-2443" fmla="*/ 7915 w 10000"/>
              <a:gd name="connsiteY43-2444" fmla="*/ 721 h 10000"/>
              <a:gd name="connsiteX44-2445" fmla="*/ 8104 w 10000"/>
              <a:gd name="connsiteY44-2446" fmla="*/ 721 h 10000"/>
              <a:gd name="connsiteX45-2447" fmla="*/ 8483 w 10000"/>
              <a:gd name="connsiteY45-2448" fmla="*/ 1442 h 10000"/>
              <a:gd name="connsiteX46-2449" fmla="*/ 8863 w 10000"/>
              <a:gd name="connsiteY46-2450" fmla="*/ 2162 h 10000"/>
              <a:gd name="connsiteX47-2451" fmla="*/ 9431 w 10000"/>
              <a:gd name="connsiteY47-2452" fmla="*/ 3605 h 10000"/>
              <a:gd name="connsiteX48-2453" fmla="*/ 9621 w 10000"/>
              <a:gd name="connsiteY48-2454" fmla="*/ 4323 h 10000"/>
              <a:gd name="connsiteX49-2455" fmla="*/ 9810 w 10000"/>
              <a:gd name="connsiteY49-2456" fmla="*/ 5044 h 10000"/>
              <a:gd name="connsiteX50-2457" fmla="*/ 10000 w 10000"/>
              <a:gd name="connsiteY50-2458" fmla="*/ 5044 h 10000"/>
              <a:gd name="connsiteX51-2459" fmla="*/ 9810 w 10000"/>
              <a:gd name="connsiteY51-2460" fmla="*/ 5766 h 10000"/>
              <a:gd name="connsiteX0-2461" fmla="*/ 7180 w 10000"/>
              <a:gd name="connsiteY0-2462" fmla="*/ 6488 h 10000"/>
              <a:gd name="connsiteX1-2463" fmla="*/ 6991 w 10000"/>
              <a:gd name="connsiteY1-2464" fmla="*/ 5044 h 10000"/>
              <a:gd name="connsiteX2-2465" fmla="*/ 6801 w 10000"/>
              <a:gd name="connsiteY2-2466" fmla="*/ 5044 h 10000"/>
              <a:gd name="connsiteX3-2467" fmla="*/ 6611 w 10000"/>
              <a:gd name="connsiteY3-2468" fmla="*/ 5044 h 10000"/>
              <a:gd name="connsiteX4-2469" fmla="*/ 6422 w 10000"/>
              <a:gd name="connsiteY4-2470" fmla="*/ 5766 h 10000"/>
              <a:gd name="connsiteX5-2471" fmla="*/ 6232 w 10000"/>
              <a:gd name="connsiteY5-2472" fmla="*/ 5766 h 10000"/>
              <a:gd name="connsiteX6-2473" fmla="*/ 5853 w 10000"/>
              <a:gd name="connsiteY6-2474" fmla="*/ 5766 h 10000"/>
              <a:gd name="connsiteX7-2475" fmla="*/ 5474 w 10000"/>
              <a:gd name="connsiteY7-2476" fmla="*/ 6488 h 10000"/>
              <a:gd name="connsiteX8-2477" fmla="*/ 5095 w 10000"/>
              <a:gd name="connsiteY8-2478" fmla="*/ 6488 h 10000"/>
              <a:gd name="connsiteX9-2479" fmla="*/ 4526 w 10000"/>
              <a:gd name="connsiteY9-2480" fmla="*/ 7210 h 10000"/>
              <a:gd name="connsiteX10-2481" fmla="*/ 3957 w 10000"/>
              <a:gd name="connsiteY10-2482" fmla="*/ 7931 h 10000"/>
              <a:gd name="connsiteX11-2483" fmla="*/ 3389 w 10000"/>
              <a:gd name="connsiteY11-2484" fmla="*/ 8652 h 10000"/>
              <a:gd name="connsiteX12-2485" fmla="*/ 2820 w 10000"/>
              <a:gd name="connsiteY12-2486" fmla="*/ 8652 h 10000"/>
              <a:gd name="connsiteX13-2487" fmla="*/ 2464 w 10000"/>
              <a:gd name="connsiteY13-2488" fmla="*/ 9285 h 10000"/>
              <a:gd name="connsiteX14-2489" fmla="*/ 2085 w 10000"/>
              <a:gd name="connsiteY14-2490" fmla="*/ 9285 h 10000"/>
              <a:gd name="connsiteX15-2491" fmla="*/ 1706 w 10000"/>
              <a:gd name="connsiteY15-2492" fmla="*/ 10000 h 10000"/>
              <a:gd name="connsiteX16-2493" fmla="*/ 1517 w 10000"/>
              <a:gd name="connsiteY16-2494" fmla="*/ 10000 h 10000"/>
              <a:gd name="connsiteX17-2495" fmla="*/ 1327 w 10000"/>
              <a:gd name="connsiteY17-2496" fmla="*/ 10000 h 10000"/>
              <a:gd name="connsiteX18-2497" fmla="*/ 1327 w 10000"/>
              <a:gd name="connsiteY18-2498" fmla="*/ 10000 h 10000"/>
              <a:gd name="connsiteX19-2499" fmla="*/ 1137 w 10000"/>
              <a:gd name="connsiteY19-2500" fmla="*/ 10000 h 10000"/>
              <a:gd name="connsiteX20-2501" fmla="*/ 948 w 10000"/>
              <a:gd name="connsiteY20-2502" fmla="*/ 10000 h 10000"/>
              <a:gd name="connsiteX21-2503" fmla="*/ 758 w 10000"/>
              <a:gd name="connsiteY21-2504" fmla="*/ 9285 h 10000"/>
              <a:gd name="connsiteX22-2505" fmla="*/ 569 w 10000"/>
              <a:gd name="connsiteY22-2506" fmla="*/ 8652 h 10000"/>
              <a:gd name="connsiteX23-2507" fmla="*/ 379 w 10000"/>
              <a:gd name="connsiteY23-2508" fmla="*/ 7931 h 10000"/>
              <a:gd name="connsiteX24-2509" fmla="*/ 190 w 10000"/>
              <a:gd name="connsiteY24-2510" fmla="*/ 7210 h 10000"/>
              <a:gd name="connsiteX25-2511" fmla="*/ 0 w 10000"/>
              <a:gd name="connsiteY25-2512" fmla="*/ 6488 h 10000"/>
              <a:gd name="connsiteX26-2513" fmla="*/ 0 w 10000"/>
              <a:gd name="connsiteY26-2514" fmla="*/ 6488 h 10000"/>
              <a:gd name="connsiteX27-2515" fmla="*/ 948 w 10000"/>
              <a:gd name="connsiteY27-2516" fmla="*/ 5766 h 10000"/>
              <a:gd name="connsiteX28-2517" fmla="*/ 1896 w 10000"/>
              <a:gd name="connsiteY28-2518" fmla="*/ 5766 h 10000"/>
              <a:gd name="connsiteX29-2519" fmla="*/ 2464 w 10000"/>
              <a:gd name="connsiteY29-2520" fmla="*/ 5044 h 10000"/>
              <a:gd name="connsiteX30-2521" fmla="*/ 3009 w 10000"/>
              <a:gd name="connsiteY30-2522" fmla="*/ 5044 h 10000"/>
              <a:gd name="connsiteX31-2523" fmla="*/ 3957 w 10000"/>
              <a:gd name="connsiteY31-2524" fmla="*/ 4323 h 10000"/>
              <a:gd name="connsiteX32-2525" fmla="*/ 4905 w 10000"/>
              <a:gd name="connsiteY32-2526" fmla="*/ 3605 h 10000"/>
              <a:gd name="connsiteX33-2527" fmla="*/ 5284 w 10000"/>
              <a:gd name="connsiteY33-2528" fmla="*/ 3605 h 10000"/>
              <a:gd name="connsiteX34-2529" fmla="*/ 5664 w 10000"/>
              <a:gd name="connsiteY34-2530" fmla="*/ 2884 h 10000"/>
              <a:gd name="connsiteX35-2531" fmla="*/ 6043 w 10000"/>
              <a:gd name="connsiteY35-2532" fmla="*/ 2884 h 10000"/>
              <a:gd name="connsiteX36-2533" fmla="*/ 6422 w 10000"/>
              <a:gd name="connsiteY36-2534" fmla="*/ 2162 h 10000"/>
              <a:gd name="connsiteX37-2535" fmla="*/ 6611 w 10000"/>
              <a:gd name="connsiteY37-2536" fmla="*/ 2162 h 10000"/>
              <a:gd name="connsiteX38-2537" fmla="*/ 6801 w 10000"/>
              <a:gd name="connsiteY38-2538" fmla="*/ 1442 h 10000"/>
              <a:gd name="connsiteX39-2539" fmla="*/ 6991 w 10000"/>
              <a:gd name="connsiteY39-2540" fmla="*/ 1442 h 10000"/>
              <a:gd name="connsiteX40-2541" fmla="*/ 7180 w 10000"/>
              <a:gd name="connsiteY40-2542" fmla="*/ 1442 h 10000"/>
              <a:gd name="connsiteX41-2543" fmla="*/ 7346 w 10000"/>
              <a:gd name="connsiteY41-2544" fmla="*/ 721 h 10000"/>
              <a:gd name="connsiteX42-2545" fmla="*/ 7725 w 10000"/>
              <a:gd name="connsiteY42-2546" fmla="*/ 0 h 10000"/>
              <a:gd name="connsiteX43-2547" fmla="*/ 7915 w 10000"/>
              <a:gd name="connsiteY43-2548" fmla="*/ 721 h 10000"/>
              <a:gd name="connsiteX44-2549" fmla="*/ 8104 w 10000"/>
              <a:gd name="connsiteY44-2550" fmla="*/ 721 h 10000"/>
              <a:gd name="connsiteX45-2551" fmla="*/ 8483 w 10000"/>
              <a:gd name="connsiteY45-2552" fmla="*/ 1442 h 10000"/>
              <a:gd name="connsiteX46-2553" fmla="*/ 8863 w 10000"/>
              <a:gd name="connsiteY46-2554" fmla="*/ 2162 h 10000"/>
              <a:gd name="connsiteX47-2555" fmla="*/ 9431 w 10000"/>
              <a:gd name="connsiteY47-2556" fmla="*/ 3605 h 10000"/>
              <a:gd name="connsiteX48-2557" fmla="*/ 9621 w 10000"/>
              <a:gd name="connsiteY48-2558" fmla="*/ 4323 h 10000"/>
              <a:gd name="connsiteX49-2559" fmla="*/ 9810 w 10000"/>
              <a:gd name="connsiteY49-2560" fmla="*/ 5044 h 10000"/>
              <a:gd name="connsiteX50-2561" fmla="*/ 10000 w 10000"/>
              <a:gd name="connsiteY50-2562" fmla="*/ 5044 h 10000"/>
              <a:gd name="connsiteX0-2563" fmla="*/ 7180 w 10000"/>
              <a:gd name="connsiteY0-2564" fmla="*/ 6488 h 10000"/>
              <a:gd name="connsiteX1-2565" fmla="*/ 6991 w 10000"/>
              <a:gd name="connsiteY1-2566" fmla="*/ 5044 h 10000"/>
              <a:gd name="connsiteX2-2567" fmla="*/ 6801 w 10000"/>
              <a:gd name="connsiteY2-2568" fmla="*/ 5044 h 10000"/>
              <a:gd name="connsiteX3-2569" fmla="*/ 6611 w 10000"/>
              <a:gd name="connsiteY3-2570" fmla="*/ 5044 h 10000"/>
              <a:gd name="connsiteX4-2571" fmla="*/ 6422 w 10000"/>
              <a:gd name="connsiteY4-2572" fmla="*/ 5766 h 10000"/>
              <a:gd name="connsiteX5-2573" fmla="*/ 6232 w 10000"/>
              <a:gd name="connsiteY5-2574" fmla="*/ 5766 h 10000"/>
              <a:gd name="connsiteX6-2575" fmla="*/ 5853 w 10000"/>
              <a:gd name="connsiteY6-2576" fmla="*/ 5766 h 10000"/>
              <a:gd name="connsiteX7-2577" fmla="*/ 5474 w 10000"/>
              <a:gd name="connsiteY7-2578" fmla="*/ 6488 h 10000"/>
              <a:gd name="connsiteX8-2579" fmla="*/ 5095 w 10000"/>
              <a:gd name="connsiteY8-2580" fmla="*/ 6488 h 10000"/>
              <a:gd name="connsiteX9-2581" fmla="*/ 4526 w 10000"/>
              <a:gd name="connsiteY9-2582" fmla="*/ 7210 h 10000"/>
              <a:gd name="connsiteX10-2583" fmla="*/ 3957 w 10000"/>
              <a:gd name="connsiteY10-2584" fmla="*/ 7931 h 10000"/>
              <a:gd name="connsiteX11-2585" fmla="*/ 3389 w 10000"/>
              <a:gd name="connsiteY11-2586" fmla="*/ 8652 h 10000"/>
              <a:gd name="connsiteX12-2587" fmla="*/ 2820 w 10000"/>
              <a:gd name="connsiteY12-2588" fmla="*/ 8652 h 10000"/>
              <a:gd name="connsiteX13-2589" fmla="*/ 2464 w 10000"/>
              <a:gd name="connsiteY13-2590" fmla="*/ 9285 h 10000"/>
              <a:gd name="connsiteX14-2591" fmla="*/ 2085 w 10000"/>
              <a:gd name="connsiteY14-2592" fmla="*/ 9285 h 10000"/>
              <a:gd name="connsiteX15-2593" fmla="*/ 1706 w 10000"/>
              <a:gd name="connsiteY15-2594" fmla="*/ 10000 h 10000"/>
              <a:gd name="connsiteX16-2595" fmla="*/ 1517 w 10000"/>
              <a:gd name="connsiteY16-2596" fmla="*/ 10000 h 10000"/>
              <a:gd name="connsiteX17-2597" fmla="*/ 1327 w 10000"/>
              <a:gd name="connsiteY17-2598" fmla="*/ 10000 h 10000"/>
              <a:gd name="connsiteX18-2599" fmla="*/ 1327 w 10000"/>
              <a:gd name="connsiteY18-2600" fmla="*/ 10000 h 10000"/>
              <a:gd name="connsiteX19-2601" fmla="*/ 1137 w 10000"/>
              <a:gd name="connsiteY19-2602" fmla="*/ 10000 h 10000"/>
              <a:gd name="connsiteX20-2603" fmla="*/ 948 w 10000"/>
              <a:gd name="connsiteY20-2604" fmla="*/ 10000 h 10000"/>
              <a:gd name="connsiteX21-2605" fmla="*/ 758 w 10000"/>
              <a:gd name="connsiteY21-2606" fmla="*/ 9285 h 10000"/>
              <a:gd name="connsiteX22-2607" fmla="*/ 569 w 10000"/>
              <a:gd name="connsiteY22-2608" fmla="*/ 8652 h 10000"/>
              <a:gd name="connsiteX23-2609" fmla="*/ 379 w 10000"/>
              <a:gd name="connsiteY23-2610" fmla="*/ 7931 h 10000"/>
              <a:gd name="connsiteX24-2611" fmla="*/ 190 w 10000"/>
              <a:gd name="connsiteY24-2612" fmla="*/ 7210 h 10000"/>
              <a:gd name="connsiteX25-2613" fmla="*/ 0 w 10000"/>
              <a:gd name="connsiteY25-2614" fmla="*/ 6488 h 10000"/>
              <a:gd name="connsiteX26-2615" fmla="*/ 0 w 10000"/>
              <a:gd name="connsiteY26-2616" fmla="*/ 6488 h 10000"/>
              <a:gd name="connsiteX27-2617" fmla="*/ 948 w 10000"/>
              <a:gd name="connsiteY27-2618" fmla="*/ 5766 h 10000"/>
              <a:gd name="connsiteX28-2619" fmla="*/ 1896 w 10000"/>
              <a:gd name="connsiteY28-2620" fmla="*/ 5766 h 10000"/>
              <a:gd name="connsiteX29-2621" fmla="*/ 2464 w 10000"/>
              <a:gd name="connsiteY29-2622" fmla="*/ 5044 h 10000"/>
              <a:gd name="connsiteX30-2623" fmla="*/ 3009 w 10000"/>
              <a:gd name="connsiteY30-2624" fmla="*/ 5044 h 10000"/>
              <a:gd name="connsiteX31-2625" fmla="*/ 3957 w 10000"/>
              <a:gd name="connsiteY31-2626" fmla="*/ 4323 h 10000"/>
              <a:gd name="connsiteX32-2627" fmla="*/ 4905 w 10000"/>
              <a:gd name="connsiteY32-2628" fmla="*/ 3605 h 10000"/>
              <a:gd name="connsiteX33-2629" fmla="*/ 5284 w 10000"/>
              <a:gd name="connsiteY33-2630" fmla="*/ 3605 h 10000"/>
              <a:gd name="connsiteX34-2631" fmla="*/ 5664 w 10000"/>
              <a:gd name="connsiteY34-2632" fmla="*/ 2884 h 10000"/>
              <a:gd name="connsiteX35-2633" fmla="*/ 6043 w 10000"/>
              <a:gd name="connsiteY35-2634" fmla="*/ 2884 h 10000"/>
              <a:gd name="connsiteX36-2635" fmla="*/ 6422 w 10000"/>
              <a:gd name="connsiteY36-2636" fmla="*/ 2162 h 10000"/>
              <a:gd name="connsiteX37-2637" fmla="*/ 6611 w 10000"/>
              <a:gd name="connsiteY37-2638" fmla="*/ 2162 h 10000"/>
              <a:gd name="connsiteX38-2639" fmla="*/ 6801 w 10000"/>
              <a:gd name="connsiteY38-2640" fmla="*/ 1442 h 10000"/>
              <a:gd name="connsiteX39-2641" fmla="*/ 6991 w 10000"/>
              <a:gd name="connsiteY39-2642" fmla="*/ 1442 h 10000"/>
              <a:gd name="connsiteX40-2643" fmla="*/ 7180 w 10000"/>
              <a:gd name="connsiteY40-2644" fmla="*/ 1442 h 10000"/>
              <a:gd name="connsiteX41-2645" fmla="*/ 7346 w 10000"/>
              <a:gd name="connsiteY41-2646" fmla="*/ 721 h 10000"/>
              <a:gd name="connsiteX42-2647" fmla="*/ 7725 w 10000"/>
              <a:gd name="connsiteY42-2648" fmla="*/ 0 h 10000"/>
              <a:gd name="connsiteX43-2649" fmla="*/ 7915 w 10000"/>
              <a:gd name="connsiteY43-2650" fmla="*/ 721 h 10000"/>
              <a:gd name="connsiteX44-2651" fmla="*/ 8104 w 10000"/>
              <a:gd name="connsiteY44-2652" fmla="*/ 721 h 10000"/>
              <a:gd name="connsiteX45-2653" fmla="*/ 8483 w 10000"/>
              <a:gd name="connsiteY45-2654" fmla="*/ 1442 h 10000"/>
              <a:gd name="connsiteX46-2655" fmla="*/ 8863 w 10000"/>
              <a:gd name="connsiteY46-2656" fmla="*/ 2162 h 10000"/>
              <a:gd name="connsiteX47-2657" fmla="*/ 9431 w 10000"/>
              <a:gd name="connsiteY47-2658" fmla="*/ 3605 h 10000"/>
              <a:gd name="connsiteX48-2659" fmla="*/ 9621 w 10000"/>
              <a:gd name="connsiteY48-2660" fmla="*/ 4323 h 10000"/>
              <a:gd name="connsiteX49-2661" fmla="*/ 10000 w 10000"/>
              <a:gd name="connsiteY49-2662" fmla="*/ 5044 h 10000"/>
              <a:gd name="connsiteX0-2663" fmla="*/ 7180 w 9621"/>
              <a:gd name="connsiteY0-2664" fmla="*/ 6488 h 10000"/>
              <a:gd name="connsiteX1-2665" fmla="*/ 6991 w 9621"/>
              <a:gd name="connsiteY1-2666" fmla="*/ 5044 h 10000"/>
              <a:gd name="connsiteX2-2667" fmla="*/ 6801 w 9621"/>
              <a:gd name="connsiteY2-2668" fmla="*/ 5044 h 10000"/>
              <a:gd name="connsiteX3-2669" fmla="*/ 6611 w 9621"/>
              <a:gd name="connsiteY3-2670" fmla="*/ 5044 h 10000"/>
              <a:gd name="connsiteX4-2671" fmla="*/ 6422 w 9621"/>
              <a:gd name="connsiteY4-2672" fmla="*/ 5766 h 10000"/>
              <a:gd name="connsiteX5-2673" fmla="*/ 6232 w 9621"/>
              <a:gd name="connsiteY5-2674" fmla="*/ 5766 h 10000"/>
              <a:gd name="connsiteX6-2675" fmla="*/ 5853 w 9621"/>
              <a:gd name="connsiteY6-2676" fmla="*/ 5766 h 10000"/>
              <a:gd name="connsiteX7-2677" fmla="*/ 5474 w 9621"/>
              <a:gd name="connsiteY7-2678" fmla="*/ 6488 h 10000"/>
              <a:gd name="connsiteX8-2679" fmla="*/ 5095 w 9621"/>
              <a:gd name="connsiteY8-2680" fmla="*/ 6488 h 10000"/>
              <a:gd name="connsiteX9-2681" fmla="*/ 4526 w 9621"/>
              <a:gd name="connsiteY9-2682" fmla="*/ 7210 h 10000"/>
              <a:gd name="connsiteX10-2683" fmla="*/ 3957 w 9621"/>
              <a:gd name="connsiteY10-2684" fmla="*/ 7931 h 10000"/>
              <a:gd name="connsiteX11-2685" fmla="*/ 3389 w 9621"/>
              <a:gd name="connsiteY11-2686" fmla="*/ 8652 h 10000"/>
              <a:gd name="connsiteX12-2687" fmla="*/ 2820 w 9621"/>
              <a:gd name="connsiteY12-2688" fmla="*/ 8652 h 10000"/>
              <a:gd name="connsiteX13-2689" fmla="*/ 2464 w 9621"/>
              <a:gd name="connsiteY13-2690" fmla="*/ 9285 h 10000"/>
              <a:gd name="connsiteX14-2691" fmla="*/ 2085 w 9621"/>
              <a:gd name="connsiteY14-2692" fmla="*/ 9285 h 10000"/>
              <a:gd name="connsiteX15-2693" fmla="*/ 1706 w 9621"/>
              <a:gd name="connsiteY15-2694" fmla="*/ 10000 h 10000"/>
              <a:gd name="connsiteX16-2695" fmla="*/ 1517 w 9621"/>
              <a:gd name="connsiteY16-2696" fmla="*/ 10000 h 10000"/>
              <a:gd name="connsiteX17-2697" fmla="*/ 1327 w 9621"/>
              <a:gd name="connsiteY17-2698" fmla="*/ 10000 h 10000"/>
              <a:gd name="connsiteX18-2699" fmla="*/ 1327 w 9621"/>
              <a:gd name="connsiteY18-2700" fmla="*/ 10000 h 10000"/>
              <a:gd name="connsiteX19-2701" fmla="*/ 1137 w 9621"/>
              <a:gd name="connsiteY19-2702" fmla="*/ 10000 h 10000"/>
              <a:gd name="connsiteX20-2703" fmla="*/ 948 w 9621"/>
              <a:gd name="connsiteY20-2704" fmla="*/ 10000 h 10000"/>
              <a:gd name="connsiteX21-2705" fmla="*/ 758 w 9621"/>
              <a:gd name="connsiteY21-2706" fmla="*/ 9285 h 10000"/>
              <a:gd name="connsiteX22-2707" fmla="*/ 569 w 9621"/>
              <a:gd name="connsiteY22-2708" fmla="*/ 8652 h 10000"/>
              <a:gd name="connsiteX23-2709" fmla="*/ 379 w 9621"/>
              <a:gd name="connsiteY23-2710" fmla="*/ 7931 h 10000"/>
              <a:gd name="connsiteX24-2711" fmla="*/ 190 w 9621"/>
              <a:gd name="connsiteY24-2712" fmla="*/ 7210 h 10000"/>
              <a:gd name="connsiteX25-2713" fmla="*/ 0 w 9621"/>
              <a:gd name="connsiteY25-2714" fmla="*/ 6488 h 10000"/>
              <a:gd name="connsiteX26-2715" fmla="*/ 0 w 9621"/>
              <a:gd name="connsiteY26-2716" fmla="*/ 6488 h 10000"/>
              <a:gd name="connsiteX27-2717" fmla="*/ 948 w 9621"/>
              <a:gd name="connsiteY27-2718" fmla="*/ 5766 h 10000"/>
              <a:gd name="connsiteX28-2719" fmla="*/ 1896 w 9621"/>
              <a:gd name="connsiteY28-2720" fmla="*/ 5766 h 10000"/>
              <a:gd name="connsiteX29-2721" fmla="*/ 2464 w 9621"/>
              <a:gd name="connsiteY29-2722" fmla="*/ 5044 h 10000"/>
              <a:gd name="connsiteX30-2723" fmla="*/ 3009 w 9621"/>
              <a:gd name="connsiteY30-2724" fmla="*/ 5044 h 10000"/>
              <a:gd name="connsiteX31-2725" fmla="*/ 3957 w 9621"/>
              <a:gd name="connsiteY31-2726" fmla="*/ 4323 h 10000"/>
              <a:gd name="connsiteX32-2727" fmla="*/ 4905 w 9621"/>
              <a:gd name="connsiteY32-2728" fmla="*/ 3605 h 10000"/>
              <a:gd name="connsiteX33-2729" fmla="*/ 5284 w 9621"/>
              <a:gd name="connsiteY33-2730" fmla="*/ 3605 h 10000"/>
              <a:gd name="connsiteX34-2731" fmla="*/ 5664 w 9621"/>
              <a:gd name="connsiteY34-2732" fmla="*/ 2884 h 10000"/>
              <a:gd name="connsiteX35-2733" fmla="*/ 6043 w 9621"/>
              <a:gd name="connsiteY35-2734" fmla="*/ 2884 h 10000"/>
              <a:gd name="connsiteX36-2735" fmla="*/ 6422 w 9621"/>
              <a:gd name="connsiteY36-2736" fmla="*/ 2162 h 10000"/>
              <a:gd name="connsiteX37-2737" fmla="*/ 6611 w 9621"/>
              <a:gd name="connsiteY37-2738" fmla="*/ 2162 h 10000"/>
              <a:gd name="connsiteX38-2739" fmla="*/ 6801 w 9621"/>
              <a:gd name="connsiteY38-2740" fmla="*/ 1442 h 10000"/>
              <a:gd name="connsiteX39-2741" fmla="*/ 6991 w 9621"/>
              <a:gd name="connsiteY39-2742" fmla="*/ 1442 h 10000"/>
              <a:gd name="connsiteX40-2743" fmla="*/ 7180 w 9621"/>
              <a:gd name="connsiteY40-2744" fmla="*/ 1442 h 10000"/>
              <a:gd name="connsiteX41-2745" fmla="*/ 7346 w 9621"/>
              <a:gd name="connsiteY41-2746" fmla="*/ 721 h 10000"/>
              <a:gd name="connsiteX42-2747" fmla="*/ 7725 w 9621"/>
              <a:gd name="connsiteY42-2748" fmla="*/ 0 h 10000"/>
              <a:gd name="connsiteX43-2749" fmla="*/ 7915 w 9621"/>
              <a:gd name="connsiteY43-2750" fmla="*/ 721 h 10000"/>
              <a:gd name="connsiteX44-2751" fmla="*/ 8104 w 9621"/>
              <a:gd name="connsiteY44-2752" fmla="*/ 721 h 10000"/>
              <a:gd name="connsiteX45-2753" fmla="*/ 8483 w 9621"/>
              <a:gd name="connsiteY45-2754" fmla="*/ 1442 h 10000"/>
              <a:gd name="connsiteX46-2755" fmla="*/ 8863 w 9621"/>
              <a:gd name="connsiteY46-2756" fmla="*/ 2162 h 10000"/>
              <a:gd name="connsiteX47-2757" fmla="*/ 9431 w 9621"/>
              <a:gd name="connsiteY47-2758" fmla="*/ 3605 h 10000"/>
              <a:gd name="connsiteX48-2759" fmla="*/ 9621 w 9621"/>
              <a:gd name="connsiteY48-2760" fmla="*/ 4323 h 10000"/>
              <a:gd name="connsiteX0-2761" fmla="*/ 7463 w 9803"/>
              <a:gd name="connsiteY0-2762" fmla="*/ 6488 h 10000"/>
              <a:gd name="connsiteX1-2763" fmla="*/ 7266 w 9803"/>
              <a:gd name="connsiteY1-2764" fmla="*/ 5044 h 10000"/>
              <a:gd name="connsiteX2-2765" fmla="*/ 7069 w 9803"/>
              <a:gd name="connsiteY2-2766" fmla="*/ 5044 h 10000"/>
              <a:gd name="connsiteX3-2767" fmla="*/ 6871 w 9803"/>
              <a:gd name="connsiteY3-2768" fmla="*/ 5044 h 10000"/>
              <a:gd name="connsiteX4-2769" fmla="*/ 6675 w 9803"/>
              <a:gd name="connsiteY4-2770" fmla="*/ 5766 h 10000"/>
              <a:gd name="connsiteX5-2771" fmla="*/ 6477 w 9803"/>
              <a:gd name="connsiteY5-2772" fmla="*/ 5766 h 10000"/>
              <a:gd name="connsiteX6-2773" fmla="*/ 6084 w 9803"/>
              <a:gd name="connsiteY6-2774" fmla="*/ 5766 h 10000"/>
              <a:gd name="connsiteX7-2775" fmla="*/ 5690 w 9803"/>
              <a:gd name="connsiteY7-2776" fmla="*/ 6488 h 10000"/>
              <a:gd name="connsiteX8-2777" fmla="*/ 5296 w 9803"/>
              <a:gd name="connsiteY8-2778" fmla="*/ 6488 h 10000"/>
              <a:gd name="connsiteX9-2779" fmla="*/ 4704 w 9803"/>
              <a:gd name="connsiteY9-2780" fmla="*/ 7210 h 10000"/>
              <a:gd name="connsiteX10-2781" fmla="*/ 4113 w 9803"/>
              <a:gd name="connsiteY10-2782" fmla="*/ 7931 h 10000"/>
              <a:gd name="connsiteX11-2783" fmla="*/ 3523 w 9803"/>
              <a:gd name="connsiteY11-2784" fmla="*/ 8652 h 10000"/>
              <a:gd name="connsiteX12-2785" fmla="*/ 2931 w 9803"/>
              <a:gd name="connsiteY12-2786" fmla="*/ 8652 h 10000"/>
              <a:gd name="connsiteX13-2787" fmla="*/ 2561 w 9803"/>
              <a:gd name="connsiteY13-2788" fmla="*/ 9285 h 10000"/>
              <a:gd name="connsiteX14-2789" fmla="*/ 2167 w 9803"/>
              <a:gd name="connsiteY14-2790" fmla="*/ 9285 h 10000"/>
              <a:gd name="connsiteX15-2791" fmla="*/ 1773 w 9803"/>
              <a:gd name="connsiteY15-2792" fmla="*/ 10000 h 10000"/>
              <a:gd name="connsiteX16-2793" fmla="*/ 1577 w 9803"/>
              <a:gd name="connsiteY16-2794" fmla="*/ 10000 h 10000"/>
              <a:gd name="connsiteX17-2795" fmla="*/ 1379 w 9803"/>
              <a:gd name="connsiteY17-2796" fmla="*/ 10000 h 10000"/>
              <a:gd name="connsiteX18-2797" fmla="*/ 1379 w 9803"/>
              <a:gd name="connsiteY18-2798" fmla="*/ 10000 h 10000"/>
              <a:gd name="connsiteX19-2799" fmla="*/ 1182 w 9803"/>
              <a:gd name="connsiteY19-2800" fmla="*/ 10000 h 10000"/>
              <a:gd name="connsiteX20-2801" fmla="*/ 985 w 9803"/>
              <a:gd name="connsiteY20-2802" fmla="*/ 10000 h 10000"/>
              <a:gd name="connsiteX21-2803" fmla="*/ 788 w 9803"/>
              <a:gd name="connsiteY21-2804" fmla="*/ 9285 h 10000"/>
              <a:gd name="connsiteX22-2805" fmla="*/ 591 w 9803"/>
              <a:gd name="connsiteY22-2806" fmla="*/ 8652 h 10000"/>
              <a:gd name="connsiteX23-2807" fmla="*/ 394 w 9803"/>
              <a:gd name="connsiteY23-2808" fmla="*/ 7931 h 10000"/>
              <a:gd name="connsiteX24-2809" fmla="*/ 197 w 9803"/>
              <a:gd name="connsiteY24-2810" fmla="*/ 7210 h 10000"/>
              <a:gd name="connsiteX25-2811" fmla="*/ 0 w 9803"/>
              <a:gd name="connsiteY25-2812" fmla="*/ 6488 h 10000"/>
              <a:gd name="connsiteX26-2813" fmla="*/ 0 w 9803"/>
              <a:gd name="connsiteY26-2814" fmla="*/ 6488 h 10000"/>
              <a:gd name="connsiteX27-2815" fmla="*/ 985 w 9803"/>
              <a:gd name="connsiteY27-2816" fmla="*/ 5766 h 10000"/>
              <a:gd name="connsiteX28-2817" fmla="*/ 1971 w 9803"/>
              <a:gd name="connsiteY28-2818" fmla="*/ 5766 h 10000"/>
              <a:gd name="connsiteX29-2819" fmla="*/ 2561 w 9803"/>
              <a:gd name="connsiteY29-2820" fmla="*/ 5044 h 10000"/>
              <a:gd name="connsiteX30-2821" fmla="*/ 3128 w 9803"/>
              <a:gd name="connsiteY30-2822" fmla="*/ 5044 h 10000"/>
              <a:gd name="connsiteX31-2823" fmla="*/ 4113 w 9803"/>
              <a:gd name="connsiteY31-2824" fmla="*/ 4323 h 10000"/>
              <a:gd name="connsiteX32-2825" fmla="*/ 5098 w 9803"/>
              <a:gd name="connsiteY32-2826" fmla="*/ 3605 h 10000"/>
              <a:gd name="connsiteX33-2827" fmla="*/ 5492 w 9803"/>
              <a:gd name="connsiteY33-2828" fmla="*/ 3605 h 10000"/>
              <a:gd name="connsiteX34-2829" fmla="*/ 5887 w 9803"/>
              <a:gd name="connsiteY34-2830" fmla="*/ 2884 h 10000"/>
              <a:gd name="connsiteX35-2831" fmla="*/ 6281 w 9803"/>
              <a:gd name="connsiteY35-2832" fmla="*/ 2884 h 10000"/>
              <a:gd name="connsiteX36-2833" fmla="*/ 6675 w 9803"/>
              <a:gd name="connsiteY36-2834" fmla="*/ 2162 h 10000"/>
              <a:gd name="connsiteX37-2835" fmla="*/ 6871 w 9803"/>
              <a:gd name="connsiteY37-2836" fmla="*/ 2162 h 10000"/>
              <a:gd name="connsiteX38-2837" fmla="*/ 7069 w 9803"/>
              <a:gd name="connsiteY38-2838" fmla="*/ 1442 h 10000"/>
              <a:gd name="connsiteX39-2839" fmla="*/ 7266 w 9803"/>
              <a:gd name="connsiteY39-2840" fmla="*/ 1442 h 10000"/>
              <a:gd name="connsiteX40-2841" fmla="*/ 7463 w 9803"/>
              <a:gd name="connsiteY40-2842" fmla="*/ 1442 h 10000"/>
              <a:gd name="connsiteX41-2843" fmla="*/ 7635 w 9803"/>
              <a:gd name="connsiteY41-2844" fmla="*/ 721 h 10000"/>
              <a:gd name="connsiteX42-2845" fmla="*/ 8029 w 9803"/>
              <a:gd name="connsiteY42-2846" fmla="*/ 0 h 10000"/>
              <a:gd name="connsiteX43-2847" fmla="*/ 8227 w 9803"/>
              <a:gd name="connsiteY43-2848" fmla="*/ 721 h 10000"/>
              <a:gd name="connsiteX44-2849" fmla="*/ 8423 w 9803"/>
              <a:gd name="connsiteY44-2850" fmla="*/ 721 h 10000"/>
              <a:gd name="connsiteX45-2851" fmla="*/ 8817 w 9803"/>
              <a:gd name="connsiteY45-2852" fmla="*/ 1442 h 10000"/>
              <a:gd name="connsiteX46-2853" fmla="*/ 9212 w 9803"/>
              <a:gd name="connsiteY46-2854" fmla="*/ 2162 h 10000"/>
              <a:gd name="connsiteX47-2855" fmla="*/ 9803 w 9803"/>
              <a:gd name="connsiteY47-2856" fmla="*/ 3605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</a:cxnLst>
            <a:rect l="l" t="t" r="r" b="b"/>
            <a:pathLst>
              <a:path w="9803" h="10000">
                <a:moveTo>
                  <a:pt x="7463" y="6488"/>
                </a:moveTo>
                <a:cubicBezTo>
                  <a:pt x="7397" y="6007"/>
                  <a:pt x="7332" y="5525"/>
                  <a:pt x="7266" y="5044"/>
                </a:cubicBezTo>
                <a:lnTo>
                  <a:pt x="7069" y="5044"/>
                </a:lnTo>
                <a:lnTo>
                  <a:pt x="6871" y="5044"/>
                </a:lnTo>
                <a:cubicBezTo>
                  <a:pt x="6806" y="5285"/>
                  <a:pt x="6740" y="5525"/>
                  <a:pt x="6675" y="5766"/>
                </a:cubicBezTo>
                <a:lnTo>
                  <a:pt x="6477" y="5766"/>
                </a:lnTo>
                <a:lnTo>
                  <a:pt x="6084" y="5766"/>
                </a:lnTo>
                <a:lnTo>
                  <a:pt x="5690" y="6488"/>
                </a:lnTo>
                <a:lnTo>
                  <a:pt x="5296" y="6488"/>
                </a:lnTo>
                <a:lnTo>
                  <a:pt x="4704" y="7210"/>
                </a:lnTo>
                <a:lnTo>
                  <a:pt x="4113" y="7931"/>
                </a:lnTo>
                <a:lnTo>
                  <a:pt x="3523" y="8652"/>
                </a:lnTo>
                <a:lnTo>
                  <a:pt x="2931" y="8652"/>
                </a:lnTo>
                <a:lnTo>
                  <a:pt x="2561" y="9285"/>
                </a:lnTo>
                <a:lnTo>
                  <a:pt x="2167" y="9285"/>
                </a:lnTo>
                <a:lnTo>
                  <a:pt x="1773" y="10000"/>
                </a:lnTo>
                <a:lnTo>
                  <a:pt x="1577" y="10000"/>
                </a:lnTo>
                <a:lnTo>
                  <a:pt x="1379" y="10000"/>
                </a:lnTo>
                <a:lnTo>
                  <a:pt x="1379" y="10000"/>
                </a:lnTo>
                <a:lnTo>
                  <a:pt x="1182" y="10000"/>
                </a:lnTo>
                <a:lnTo>
                  <a:pt x="985" y="10000"/>
                </a:lnTo>
                <a:cubicBezTo>
                  <a:pt x="920" y="9761"/>
                  <a:pt x="853" y="9523"/>
                  <a:pt x="788" y="9285"/>
                </a:cubicBezTo>
                <a:cubicBezTo>
                  <a:pt x="722" y="9074"/>
                  <a:pt x="657" y="8863"/>
                  <a:pt x="591" y="8652"/>
                </a:cubicBezTo>
                <a:cubicBezTo>
                  <a:pt x="526" y="8411"/>
                  <a:pt x="459" y="8170"/>
                  <a:pt x="394" y="7931"/>
                </a:cubicBezTo>
                <a:cubicBezTo>
                  <a:pt x="328" y="7691"/>
                  <a:pt x="263" y="7450"/>
                  <a:pt x="197" y="7210"/>
                </a:cubicBezTo>
                <a:cubicBezTo>
                  <a:pt x="132" y="6969"/>
                  <a:pt x="65" y="6729"/>
                  <a:pt x="0" y="6488"/>
                </a:cubicBezTo>
                <a:lnTo>
                  <a:pt x="0" y="6488"/>
                </a:lnTo>
                <a:lnTo>
                  <a:pt x="985" y="5766"/>
                </a:lnTo>
                <a:lnTo>
                  <a:pt x="1971" y="5766"/>
                </a:lnTo>
                <a:lnTo>
                  <a:pt x="2561" y="5044"/>
                </a:lnTo>
                <a:lnTo>
                  <a:pt x="3128" y="5044"/>
                </a:lnTo>
                <a:lnTo>
                  <a:pt x="4113" y="4323"/>
                </a:lnTo>
                <a:lnTo>
                  <a:pt x="5098" y="3605"/>
                </a:lnTo>
                <a:lnTo>
                  <a:pt x="5492" y="3605"/>
                </a:lnTo>
                <a:lnTo>
                  <a:pt x="5887" y="2884"/>
                </a:lnTo>
                <a:lnTo>
                  <a:pt x="6281" y="2884"/>
                </a:lnTo>
                <a:lnTo>
                  <a:pt x="6675" y="2162"/>
                </a:lnTo>
                <a:lnTo>
                  <a:pt x="6871" y="2162"/>
                </a:lnTo>
                <a:lnTo>
                  <a:pt x="7069" y="1442"/>
                </a:lnTo>
                <a:lnTo>
                  <a:pt x="7266" y="1442"/>
                </a:lnTo>
                <a:lnTo>
                  <a:pt x="7463" y="1442"/>
                </a:lnTo>
                <a:cubicBezTo>
                  <a:pt x="7520" y="1201"/>
                  <a:pt x="7578" y="963"/>
                  <a:pt x="7635" y="721"/>
                </a:cubicBezTo>
                <a:lnTo>
                  <a:pt x="8029" y="0"/>
                </a:lnTo>
                <a:cubicBezTo>
                  <a:pt x="8095" y="242"/>
                  <a:pt x="8161" y="481"/>
                  <a:pt x="8227" y="721"/>
                </a:cubicBezTo>
                <a:lnTo>
                  <a:pt x="8423" y="721"/>
                </a:lnTo>
                <a:lnTo>
                  <a:pt x="8817" y="1442"/>
                </a:lnTo>
                <a:lnTo>
                  <a:pt x="9212" y="2162"/>
                </a:lnTo>
                <a:lnTo>
                  <a:pt x="9803" y="3605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82" name="Freeform 22"/>
          <p:cNvSpPr/>
          <p:nvPr/>
        </p:nvSpPr>
        <p:spPr bwMode="auto">
          <a:xfrm>
            <a:off x="6237288" y="3106738"/>
            <a:ext cx="354012" cy="341312"/>
          </a:xfrm>
          <a:custGeom>
            <a:avLst/>
            <a:gdLst>
              <a:gd name="connsiteX0" fmla="*/ 9242 w 10000"/>
              <a:gd name="connsiteY0" fmla="*/ 3347 h 10000"/>
              <a:gd name="connsiteX1" fmla="*/ 9052 w 10000"/>
              <a:gd name="connsiteY1" fmla="*/ 3682 h 10000"/>
              <a:gd name="connsiteX2" fmla="*/ 8673 w 10000"/>
              <a:gd name="connsiteY2" fmla="*/ 4017 h 10000"/>
              <a:gd name="connsiteX3" fmla="*/ 8294 w 10000"/>
              <a:gd name="connsiteY3" fmla="*/ 4310 h 10000"/>
              <a:gd name="connsiteX4" fmla="*/ 7725 w 10000"/>
              <a:gd name="connsiteY4" fmla="*/ 5314 h 10000"/>
              <a:gd name="connsiteX5" fmla="*/ 7180 w 10000"/>
              <a:gd name="connsiteY5" fmla="*/ 5983 h 10000"/>
              <a:gd name="connsiteX6" fmla="*/ 6611 w 10000"/>
              <a:gd name="connsiteY6" fmla="*/ 6987 h 10000"/>
              <a:gd name="connsiteX7" fmla="*/ 5853 w 10000"/>
              <a:gd name="connsiteY7" fmla="*/ 8326 h 10000"/>
              <a:gd name="connsiteX8" fmla="*/ 5095 w 10000"/>
              <a:gd name="connsiteY8" fmla="*/ 10000 h 10000"/>
              <a:gd name="connsiteX9" fmla="*/ 4716 w 10000"/>
              <a:gd name="connsiteY9" fmla="*/ 8996 h 10000"/>
              <a:gd name="connsiteX10" fmla="*/ 5284 w 10000"/>
              <a:gd name="connsiteY10" fmla="*/ 7657 h 10000"/>
              <a:gd name="connsiteX11" fmla="*/ 5853 w 10000"/>
              <a:gd name="connsiteY11" fmla="*/ 6318 h 10000"/>
              <a:gd name="connsiteX12" fmla="*/ 6232 w 10000"/>
              <a:gd name="connsiteY12" fmla="*/ 5314 h 10000"/>
              <a:gd name="connsiteX13" fmla="*/ 6611 w 10000"/>
              <a:gd name="connsiteY13" fmla="*/ 4310 h 10000"/>
              <a:gd name="connsiteX14" fmla="*/ 6991 w 10000"/>
              <a:gd name="connsiteY14" fmla="*/ 3682 h 10000"/>
              <a:gd name="connsiteX15" fmla="*/ 7180 w 10000"/>
              <a:gd name="connsiteY15" fmla="*/ 3013 h 10000"/>
              <a:gd name="connsiteX16" fmla="*/ 7180 w 10000"/>
              <a:gd name="connsiteY16" fmla="*/ 2678 h 10000"/>
              <a:gd name="connsiteX17" fmla="*/ 7180 w 10000"/>
              <a:gd name="connsiteY17" fmla="*/ 2678 h 10000"/>
              <a:gd name="connsiteX18" fmla="*/ 6991 w 10000"/>
              <a:gd name="connsiteY18" fmla="*/ 2343 h 10000"/>
              <a:gd name="connsiteX19" fmla="*/ 6801 w 10000"/>
              <a:gd name="connsiteY19" fmla="*/ 2343 h 10000"/>
              <a:gd name="connsiteX20" fmla="*/ 6611 w 10000"/>
              <a:gd name="connsiteY20" fmla="*/ 2343 h 10000"/>
              <a:gd name="connsiteX21" fmla="*/ 6422 w 10000"/>
              <a:gd name="connsiteY21" fmla="*/ 2678 h 10000"/>
              <a:gd name="connsiteX22" fmla="*/ 6232 w 10000"/>
              <a:gd name="connsiteY22" fmla="*/ 2678 h 10000"/>
              <a:gd name="connsiteX23" fmla="*/ 5853 w 10000"/>
              <a:gd name="connsiteY23" fmla="*/ 2678 h 10000"/>
              <a:gd name="connsiteX24" fmla="*/ 5474 w 10000"/>
              <a:gd name="connsiteY24" fmla="*/ 3013 h 10000"/>
              <a:gd name="connsiteX25" fmla="*/ 5095 w 10000"/>
              <a:gd name="connsiteY25" fmla="*/ 3013 h 10000"/>
              <a:gd name="connsiteX26" fmla="*/ 4526 w 10000"/>
              <a:gd name="connsiteY26" fmla="*/ 3347 h 10000"/>
              <a:gd name="connsiteX27" fmla="*/ 3957 w 10000"/>
              <a:gd name="connsiteY27" fmla="*/ 3682 h 10000"/>
              <a:gd name="connsiteX28" fmla="*/ 3389 w 10000"/>
              <a:gd name="connsiteY28" fmla="*/ 4017 h 10000"/>
              <a:gd name="connsiteX29" fmla="*/ 2820 w 10000"/>
              <a:gd name="connsiteY29" fmla="*/ 4017 h 10000"/>
              <a:gd name="connsiteX30" fmla="*/ 2464 w 10000"/>
              <a:gd name="connsiteY30" fmla="*/ 4310 h 10000"/>
              <a:gd name="connsiteX31" fmla="*/ 2085 w 10000"/>
              <a:gd name="connsiteY31" fmla="*/ 4310 h 10000"/>
              <a:gd name="connsiteX32" fmla="*/ 1706 w 10000"/>
              <a:gd name="connsiteY32" fmla="*/ 4644 h 10000"/>
              <a:gd name="connsiteX33" fmla="*/ 1517 w 10000"/>
              <a:gd name="connsiteY33" fmla="*/ 4644 h 10000"/>
              <a:gd name="connsiteX34" fmla="*/ 1327 w 10000"/>
              <a:gd name="connsiteY34" fmla="*/ 4644 h 10000"/>
              <a:gd name="connsiteX35" fmla="*/ 1327 w 10000"/>
              <a:gd name="connsiteY35" fmla="*/ 4644 h 10000"/>
              <a:gd name="connsiteX36" fmla="*/ 1137 w 10000"/>
              <a:gd name="connsiteY36" fmla="*/ 4644 h 10000"/>
              <a:gd name="connsiteX37" fmla="*/ 948 w 10000"/>
              <a:gd name="connsiteY37" fmla="*/ 4644 h 10000"/>
              <a:gd name="connsiteX38" fmla="*/ 758 w 10000"/>
              <a:gd name="connsiteY38" fmla="*/ 4310 h 10000"/>
              <a:gd name="connsiteX39" fmla="*/ 569 w 10000"/>
              <a:gd name="connsiteY39" fmla="*/ 4017 h 10000"/>
              <a:gd name="connsiteX40" fmla="*/ 379 w 10000"/>
              <a:gd name="connsiteY40" fmla="*/ 3682 h 10000"/>
              <a:gd name="connsiteX41" fmla="*/ 190 w 10000"/>
              <a:gd name="connsiteY41" fmla="*/ 3347 h 10000"/>
              <a:gd name="connsiteX42" fmla="*/ 0 w 10000"/>
              <a:gd name="connsiteY42" fmla="*/ 3013 h 10000"/>
              <a:gd name="connsiteX43" fmla="*/ 948 w 10000"/>
              <a:gd name="connsiteY43" fmla="*/ 2678 h 10000"/>
              <a:gd name="connsiteX44" fmla="*/ 1896 w 10000"/>
              <a:gd name="connsiteY44" fmla="*/ 2678 h 10000"/>
              <a:gd name="connsiteX45" fmla="*/ 2464 w 10000"/>
              <a:gd name="connsiteY45" fmla="*/ 2343 h 10000"/>
              <a:gd name="connsiteX46" fmla="*/ 3009 w 10000"/>
              <a:gd name="connsiteY46" fmla="*/ 2343 h 10000"/>
              <a:gd name="connsiteX47" fmla="*/ 3957 w 10000"/>
              <a:gd name="connsiteY47" fmla="*/ 2008 h 10000"/>
              <a:gd name="connsiteX48" fmla="*/ 4905 w 10000"/>
              <a:gd name="connsiteY48" fmla="*/ 1674 h 10000"/>
              <a:gd name="connsiteX49" fmla="*/ 5284 w 10000"/>
              <a:gd name="connsiteY49" fmla="*/ 1674 h 10000"/>
              <a:gd name="connsiteX50" fmla="*/ 5664 w 10000"/>
              <a:gd name="connsiteY50" fmla="*/ 1339 h 10000"/>
              <a:gd name="connsiteX51" fmla="*/ 6043 w 10000"/>
              <a:gd name="connsiteY51" fmla="*/ 1339 h 10000"/>
              <a:gd name="connsiteX52" fmla="*/ 6422 w 10000"/>
              <a:gd name="connsiteY52" fmla="*/ 1004 h 10000"/>
              <a:gd name="connsiteX53" fmla="*/ 6611 w 10000"/>
              <a:gd name="connsiteY53" fmla="*/ 1004 h 10000"/>
              <a:gd name="connsiteX54" fmla="*/ 6801 w 10000"/>
              <a:gd name="connsiteY54" fmla="*/ 669 h 10000"/>
              <a:gd name="connsiteX55" fmla="*/ 6991 w 10000"/>
              <a:gd name="connsiteY55" fmla="*/ 669 h 10000"/>
              <a:gd name="connsiteX56" fmla="*/ 7180 w 10000"/>
              <a:gd name="connsiteY56" fmla="*/ 669 h 10000"/>
              <a:gd name="connsiteX57" fmla="*/ 7346 w 10000"/>
              <a:gd name="connsiteY57" fmla="*/ 335 h 10000"/>
              <a:gd name="connsiteX58" fmla="*/ 7725 w 10000"/>
              <a:gd name="connsiteY58" fmla="*/ 0 h 10000"/>
              <a:gd name="connsiteX59" fmla="*/ 7915 w 10000"/>
              <a:gd name="connsiteY59" fmla="*/ 335 h 10000"/>
              <a:gd name="connsiteX60" fmla="*/ 8104 w 10000"/>
              <a:gd name="connsiteY60" fmla="*/ 335 h 10000"/>
              <a:gd name="connsiteX61" fmla="*/ 8483 w 10000"/>
              <a:gd name="connsiteY61" fmla="*/ 669 h 10000"/>
              <a:gd name="connsiteX62" fmla="*/ 8863 w 10000"/>
              <a:gd name="connsiteY62" fmla="*/ 1004 h 10000"/>
              <a:gd name="connsiteX63" fmla="*/ 9431 w 10000"/>
              <a:gd name="connsiteY63" fmla="*/ 1674 h 10000"/>
              <a:gd name="connsiteX64" fmla="*/ 9621 w 10000"/>
              <a:gd name="connsiteY64" fmla="*/ 2008 h 10000"/>
              <a:gd name="connsiteX65" fmla="*/ 9810 w 10000"/>
              <a:gd name="connsiteY65" fmla="*/ 2343 h 10000"/>
              <a:gd name="connsiteX66" fmla="*/ 10000 w 10000"/>
              <a:gd name="connsiteY66" fmla="*/ 2343 h 10000"/>
              <a:gd name="connsiteX67" fmla="*/ 9810 w 10000"/>
              <a:gd name="connsiteY67" fmla="*/ 2678 h 10000"/>
              <a:gd name="connsiteX68" fmla="*/ 9810 w 10000"/>
              <a:gd name="connsiteY68" fmla="*/ 3013 h 10000"/>
              <a:gd name="connsiteX69" fmla="*/ 9431 w 10000"/>
              <a:gd name="connsiteY69" fmla="*/ 3013 h 10000"/>
              <a:gd name="connsiteX70" fmla="*/ 9242 w 10000"/>
              <a:gd name="connsiteY70" fmla="*/ 3347 h 10000"/>
              <a:gd name="connsiteX71" fmla="*/ 9242 w 10000"/>
              <a:gd name="connsiteY71" fmla="*/ 3347 h 10000"/>
              <a:gd name="connsiteX0-1" fmla="*/ 9242 w 10000"/>
              <a:gd name="connsiteY0-2" fmla="*/ 3347 h 10000"/>
              <a:gd name="connsiteX1-3" fmla="*/ 9052 w 10000"/>
              <a:gd name="connsiteY1-4" fmla="*/ 3682 h 10000"/>
              <a:gd name="connsiteX2-5" fmla="*/ 8673 w 10000"/>
              <a:gd name="connsiteY2-6" fmla="*/ 4017 h 10000"/>
              <a:gd name="connsiteX3-7" fmla="*/ 8294 w 10000"/>
              <a:gd name="connsiteY3-8" fmla="*/ 4310 h 10000"/>
              <a:gd name="connsiteX4-9" fmla="*/ 7725 w 10000"/>
              <a:gd name="connsiteY4-10" fmla="*/ 5314 h 10000"/>
              <a:gd name="connsiteX5-11" fmla="*/ 7180 w 10000"/>
              <a:gd name="connsiteY5-12" fmla="*/ 5983 h 10000"/>
              <a:gd name="connsiteX6-13" fmla="*/ 6611 w 10000"/>
              <a:gd name="connsiteY6-14" fmla="*/ 6987 h 10000"/>
              <a:gd name="connsiteX7-15" fmla="*/ 5853 w 10000"/>
              <a:gd name="connsiteY7-16" fmla="*/ 8326 h 10000"/>
              <a:gd name="connsiteX8-17" fmla="*/ 5095 w 10000"/>
              <a:gd name="connsiteY8-18" fmla="*/ 10000 h 10000"/>
              <a:gd name="connsiteX9-19" fmla="*/ 4716 w 10000"/>
              <a:gd name="connsiteY9-20" fmla="*/ 8996 h 10000"/>
              <a:gd name="connsiteX10-21" fmla="*/ 5284 w 10000"/>
              <a:gd name="connsiteY10-22" fmla="*/ 7657 h 10000"/>
              <a:gd name="connsiteX11-23" fmla="*/ 5853 w 10000"/>
              <a:gd name="connsiteY11-24" fmla="*/ 6318 h 10000"/>
              <a:gd name="connsiteX12-25" fmla="*/ 6232 w 10000"/>
              <a:gd name="connsiteY12-26" fmla="*/ 5314 h 10000"/>
              <a:gd name="connsiteX13-27" fmla="*/ 6611 w 10000"/>
              <a:gd name="connsiteY13-28" fmla="*/ 4310 h 10000"/>
              <a:gd name="connsiteX14-29" fmla="*/ 6991 w 10000"/>
              <a:gd name="connsiteY14-30" fmla="*/ 3682 h 10000"/>
              <a:gd name="connsiteX15-31" fmla="*/ 7180 w 10000"/>
              <a:gd name="connsiteY15-32" fmla="*/ 3013 h 10000"/>
              <a:gd name="connsiteX16-33" fmla="*/ 7180 w 10000"/>
              <a:gd name="connsiteY16-34" fmla="*/ 2678 h 10000"/>
              <a:gd name="connsiteX17-35" fmla="*/ 7180 w 10000"/>
              <a:gd name="connsiteY17-36" fmla="*/ 2678 h 10000"/>
              <a:gd name="connsiteX18-37" fmla="*/ 6991 w 10000"/>
              <a:gd name="connsiteY18-38" fmla="*/ 2343 h 10000"/>
              <a:gd name="connsiteX19-39" fmla="*/ 6801 w 10000"/>
              <a:gd name="connsiteY19-40" fmla="*/ 2343 h 10000"/>
              <a:gd name="connsiteX20-41" fmla="*/ 6611 w 10000"/>
              <a:gd name="connsiteY20-42" fmla="*/ 2343 h 10000"/>
              <a:gd name="connsiteX21-43" fmla="*/ 6422 w 10000"/>
              <a:gd name="connsiteY21-44" fmla="*/ 2678 h 10000"/>
              <a:gd name="connsiteX22-45" fmla="*/ 6232 w 10000"/>
              <a:gd name="connsiteY22-46" fmla="*/ 2678 h 10000"/>
              <a:gd name="connsiteX23-47" fmla="*/ 5853 w 10000"/>
              <a:gd name="connsiteY23-48" fmla="*/ 2678 h 10000"/>
              <a:gd name="connsiteX24-49" fmla="*/ 5474 w 10000"/>
              <a:gd name="connsiteY24-50" fmla="*/ 3013 h 10000"/>
              <a:gd name="connsiteX25-51" fmla="*/ 5095 w 10000"/>
              <a:gd name="connsiteY25-52" fmla="*/ 3013 h 10000"/>
              <a:gd name="connsiteX26-53" fmla="*/ 4526 w 10000"/>
              <a:gd name="connsiteY26-54" fmla="*/ 3347 h 10000"/>
              <a:gd name="connsiteX27-55" fmla="*/ 3957 w 10000"/>
              <a:gd name="connsiteY27-56" fmla="*/ 3682 h 10000"/>
              <a:gd name="connsiteX28-57" fmla="*/ 3389 w 10000"/>
              <a:gd name="connsiteY28-58" fmla="*/ 4017 h 10000"/>
              <a:gd name="connsiteX29-59" fmla="*/ 2820 w 10000"/>
              <a:gd name="connsiteY29-60" fmla="*/ 4017 h 10000"/>
              <a:gd name="connsiteX30-61" fmla="*/ 2464 w 10000"/>
              <a:gd name="connsiteY30-62" fmla="*/ 4310 h 10000"/>
              <a:gd name="connsiteX31-63" fmla="*/ 2085 w 10000"/>
              <a:gd name="connsiteY31-64" fmla="*/ 4310 h 10000"/>
              <a:gd name="connsiteX32-65" fmla="*/ 1706 w 10000"/>
              <a:gd name="connsiteY32-66" fmla="*/ 4644 h 10000"/>
              <a:gd name="connsiteX33-67" fmla="*/ 1517 w 10000"/>
              <a:gd name="connsiteY33-68" fmla="*/ 4644 h 10000"/>
              <a:gd name="connsiteX34-69" fmla="*/ 1327 w 10000"/>
              <a:gd name="connsiteY34-70" fmla="*/ 4644 h 10000"/>
              <a:gd name="connsiteX35-71" fmla="*/ 1327 w 10000"/>
              <a:gd name="connsiteY35-72" fmla="*/ 4644 h 10000"/>
              <a:gd name="connsiteX36-73" fmla="*/ 1137 w 10000"/>
              <a:gd name="connsiteY36-74" fmla="*/ 4644 h 10000"/>
              <a:gd name="connsiteX37-75" fmla="*/ 948 w 10000"/>
              <a:gd name="connsiteY37-76" fmla="*/ 4644 h 10000"/>
              <a:gd name="connsiteX38-77" fmla="*/ 758 w 10000"/>
              <a:gd name="connsiteY38-78" fmla="*/ 4310 h 10000"/>
              <a:gd name="connsiteX39-79" fmla="*/ 569 w 10000"/>
              <a:gd name="connsiteY39-80" fmla="*/ 4017 h 10000"/>
              <a:gd name="connsiteX40-81" fmla="*/ 190 w 10000"/>
              <a:gd name="connsiteY40-82" fmla="*/ 3347 h 10000"/>
              <a:gd name="connsiteX41-83" fmla="*/ 0 w 10000"/>
              <a:gd name="connsiteY41-84" fmla="*/ 3013 h 10000"/>
              <a:gd name="connsiteX42-85" fmla="*/ 948 w 10000"/>
              <a:gd name="connsiteY42-86" fmla="*/ 2678 h 10000"/>
              <a:gd name="connsiteX43-87" fmla="*/ 1896 w 10000"/>
              <a:gd name="connsiteY43-88" fmla="*/ 2678 h 10000"/>
              <a:gd name="connsiteX44-89" fmla="*/ 2464 w 10000"/>
              <a:gd name="connsiteY44-90" fmla="*/ 2343 h 10000"/>
              <a:gd name="connsiteX45-91" fmla="*/ 3009 w 10000"/>
              <a:gd name="connsiteY45-92" fmla="*/ 2343 h 10000"/>
              <a:gd name="connsiteX46-93" fmla="*/ 3957 w 10000"/>
              <a:gd name="connsiteY46-94" fmla="*/ 2008 h 10000"/>
              <a:gd name="connsiteX47-95" fmla="*/ 4905 w 10000"/>
              <a:gd name="connsiteY47-96" fmla="*/ 1674 h 10000"/>
              <a:gd name="connsiteX48-97" fmla="*/ 5284 w 10000"/>
              <a:gd name="connsiteY48-98" fmla="*/ 1674 h 10000"/>
              <a:gd name="connsiteX49-99" fmla="*/ 5664 w 10000"/>
              <a:gd name="connsiteY49-100" fmla="*/ 1339 h 10000"/>
              <a:gd name="connsiteX50-101" fmla="*/ 6043 w 10000"/>
              <a:gd name="connsiteY50-102" fmla="*/ 1339 h 10000"/>
              <a:gd name="connsiteX51-103" fmla="*/ 6422 w 10000"/>
              <a:gd name="connsiteY51-104" fmla="*/ 1004 h 10000"/>
              <a:gd name="connsiteX52-105" fmla="*/ 6611 w 10000"/>
              <a:gd name="connsiteY52-106" fmla="*/ 1004 h 10000"/>
              <a:gd name="connsiteX53-107" fmla="*/ 6801 w 10000"/>
              <a:gd name="connsiteY53-108" fmla="*/ 669 h 10000"/>
              <a:gd name="connsiteX54-109" fmla="*/ 6991 w 10000"/>
              <a:gd name="connsiteY54-110" fmla="*/ 669 h 10000"/>
              <a:gd name="connsiteX55-111" fmla="*/ 7180 w 10000"/>
              <a:gd name="connsiteY55-112" fmla="*/ 669 h 10000"/>
              <a:gd name="connsiteX56-113" fmla="*/ 7346 w 10000"/>
              <a:gd name="connsiteY56-114" fmla="*/ 335 h 10000"/>
              <a:gd name="connsiteX57-115" fmla="*/ 7725 w 10000"/>
              <a:gd name="connsiteY57-116" fmla="*/ 0 h 10000"/>
              <a:gd name="connsiteX58-117" fmla="*/ 7915 w 10000"/>
              <a:gd name="connsiteY58-118" fmla="*/ 335 h 10000"/>
              <a:gd name="connsiteX59-119" fmla="*/ 8104 w 10000"/>
              <a:gd name="connsiteY59-120" fmla="*/ 335 h 10000"/>
              <a:gd name="connsiteX60-121" fmla="*/ 8483 w 10000"/>
              <a:gd name="connsiteY60-122" fmla="*/ 669 h 10000"/>
              <a:gd name="connsiteX61-123" fmla="*/ 8863 w 10000"/>
              <a:gd name="connsiteY61-124" fmla="*/ 1004 h 10000"/>
              <a:gd name="connsiteX62-125" fmla="*/ 9431 w 10000"/>
              <a:gd name="connsiteY62-126" fmla="*/ 1674 h 10000"/>
              <a:gd name="connsiteX63-127" fmla="*/ 9621 w 10000"/>
              <a:gd name="connsiteY63-128" fmla="*/ 2008 h 10000"/>
              <a:gd name="connsiteX64-129" fmla="*/ 9810 w 10000"/>
              <a:gd name="connsiteY64-130" fmla="*/ 2343 h 10000"/>
              <a:gd name="connsiteX65-131" fmla="*/ 10000 w 10000"/>
              <a:gd name="connsiteY65-132" fmla="*/ 2343 h 10000"/>
              <a:gd name="connsiteX66-133" fmla="*/ 9810 w 10000"/>
              <a:gd name="connsiteY66-134" fmla="*/ 2678 h 10000"/>
              <a:gd name="connsiteX67-135" fmla="*/ 9810 w 10000"/>
              <a:gd name="connsiteY67-136" fmla="*/ 3013 h 10000"/>
              <a:gd name="connsiteX68-137" fmla="*/ 9431 w 10000"/>
              <a:gd name="connsiteY68-138" fmla="*/ 3013 h 10000"/>
              <a:gd name="connsiteX69-139" fmla="*/ 9242 w 10000"/>
              <a:gd name="connsiteY69-140" fmla="*/ 3347 h 10000"/>
              <a:gd name="connsiteX70-141" fmla="*/ 9242 w 10000"/>
              <a:gd name="connsiteY70-142" fmla="*/ 3347 h 10000"/>
              <a:gd name="connsiteX0-143" fmla="*/ 9242 w 10000"/>
              <a:gd name="connsiteY0-144" fmla="*/ 3347 h 10000"/>
              <a:gd name="connsiteX1-145" fmla="*/ 9052 w 10000"/>
              <a:gd name="connsiteY1-146" fmla="*/ 3682 h 10000"/>
              <a:gd name="connsiteX2-147" fmla="*/ 8673 w 10000"/>
              <a:gd name="connsiteY2-148" fmla="*/ 4017 h 10000"/>
              <a:gd name="connsiteX3-149" fmla="*/ 8294 w 10000"/>
              <a:gd name="connsiteY3-150" fmla="*/ 4310 h 10000"/>
              <a:gd name="connsiteX4-151" fmla="*/ 7725 w 10000"/>
              <a:gd name="connsiteY4-152" fmla="*/ 5314 h 10000"/>
              <a:gd name="connsiteX5-153" fmla="*/ 7180 w 10000"/>
              <a:gd name="connsiteY5-154" fmla="*/ 5983 h 10000"/>
              <a:gd name="connsiteX6-155" fmla="*/ 6611 w 10000"/>
              <a:gd name="connsiteY6-156" fmla="*/ 6987 h 10000"/>
              <a:gd name="connsiteX7-157" fmla="*/ 5853 w 10000"/>
              <a:gd name="connsiteY7-158" fmla="*/ 8326 h 10000"/>
              <a:gd name="connsiteX8-159" fmla="*/ 5095 w 10000"/>
              <a:gd name="connsiteY8-160" fmla="*/ 10000 h 10000"/>
              <a:gd name="connsiteX9-161" fmla="*/ 4716 w 10000"/>
              <a:gd name="connsiteY9-162" fmla="*/ 8996 h 10000"/>
              <a:gd name="connsiteX10-163" fmla="*/ 5284 w 10000"/>
              <a:gd name="connsiteY10-164" fmla="*/ 7657 h 10000"/>
              <a:gd name="connsiteX11-165" fmla="*/ 5853 w 10000"/>
              <a:gd name="connsiteY11-166" fmla="*/ 6318 h 10000"/>
              <a:gd name="connsiteX12-167" fmla="*/ 6232 w 10000"/>
              <a:gd name="connsiteY12-168" fmla="*/ 5314 h 10000"/>
              <a:gd name="connsiteX13-169" fmla="*/ 6611 w 10000"/>
              <a:gd name="connsiteY13-170" fmla="*/ 4310 h 10000"/>
              <a:gd name="connsiteX14-171" fmla="*/ 6991 w 10000"/>
              <a:gd name="connsiteY14-172" fmla="*/ 3682 h 10000"/>
              <a:gd name="connsiteX15-173" fmla="*/ 7180 w 10000"/>
              <a:gd name="connsiteY15-174" fmla="*/ 3013 h 10000"/>
              <a:gd name="connsiteX16-175" fmla="*/ 7180 w 10000"/>
              <a:gd name="connsiteY16-176" fmla="*/ 2678 h 10000"/>
              <a:gd name="connsiteX17-177" fmla="*/ 7180 w 10000"/>
              <a:gd name="connsiteY17-178" fmla="*/ 2678 h 10000"/>
              <a:gd name="connsiteX18-179" fmla="*/ 6991 w 10000"/>
              <a:gd name="connsiteY18-180" fmla="*/ 2343 h 10000"/>
              <a:gd name="connsiteX19-181" fmla="*/ 6801 w 10000"/>
              <a:gd name="connsiteY19-182" fmla="*/ 2343 h 10000"/>
              <a:gd name="connsiteX20-183" fmla="*/ 6611 w 10000"/>
              <a:gd name="connsiteY20-184" fmla="*/ 2343 h 10000"/>
              <a:gd name="connsiteX21-185" fmla="*/ 6422 w 10000"/>
              <a:gd name="connsiteY21-186" fmla="*/ 2678 h 10000"/>
              <a:gd name="connsiteX22-187" fmla="*/ 6232 w 10000"/>
              <a:gd name="connsiteY22-188" fmla="*/ 2678 h 10000"/>
              <a:gd name="connsiteX23-189" fmla="*/ 5853 w 10000"/>
              <a:gd name="connsiteY23-190" fmla="*/ 2678 h 10000"/>
              <a:gd name="connsiteX24-191" fmla="*/ 5474 w 10000"/>
              <a:gd name="connsiteY24-192" fmla="*/ 3013 h 10000"/>
              <a:gd name="connsiteX25-193" fmla="*/ 5095 w 10000"/>
              <a:gd name="connsiteY25-194" fmla="*/ 3013 h 10000"/>
              <a:gd name="connsiteX26-195" fmla="*/ 4526 w 10000"/>
              <a:gd name="connsiteY26-196" fmla="*/ 3347 h 10000"/>
              <a:gd name="connsiteX27-197" fmla="*/ 3957 w 10000"/>
              <a:gd name="connsiteY27-198" fmla="*/ 3682 h 10000"/>
              <a:gd name="connsiteX28-199" fmla="*/ 3389 w 10000"/>
              <a:gd name="connsiteY28-200" fmla="*/ 4017 h 10000"/>
              <a:gd name="connsiteX29-201" fmla="*/ 2820 w 10000"/>
              <a:gd name="connsiteY29-202" fmla="*/ 4017 h 10000"/>
              <a:gd name="connsiteX30-203" fmla="*/ 2464 w 10000"/>
              <a:gd name="connsiteY30-204" fmla="*/ 4310 h 10000"/>
              <a:gd name="connsiteX31-205" fmla="*/ 2085 w 10000"/>
              <a:gd name="connsiteY31-206" fmla="*/ 4310 h 10000"/>
              <a:gd name="connsiteX32-207" fmla="*/ 1706 w 10000"/>
              <a:gd name="connsiteY32-208" fmla="*/ 4644 h 10000"/>
              <a:gd name="connsiteX33-209" fmla="*/ 1517 w 10000"/>
              <a:gd name="connsiteY33-210" fmla="*/ 4644 h 10000"/>
              <a:gd name="connsiteX34-211" fmla="*/ 1327 w 10000"/>
              <a:gd name="connsiteY34-212" fmla="*/ 4644 h 10000"/>
              <a:gd name="connsiteX35-213" fmla="*/ 1327 w 10000"/>
              <a:gd name="connsiteY35-214" fmla="*/ 4644 h 10000"/>
              <a:gd name="connsiteX36-215" fmla="*/ 1137 w 10000"/>
              <a:gd name="connsiteY36-216" fmla="*/ 4644 h 10000"/>
              <a:gd name="connsiteX37-217" fmla="*/ 948 w 10000"/>
              <a:gd name="connsiteY37-218" fmla="*/ 4644 h 10000"/>
              <a:gd name="connsiteX38-219" fmla="*/ 758 w 10000"/>
              <a:gd name="connsiteY38-220" fmla="*/ 4310 h 10000"/>
              <a:gd name="connsiteX39-221" fmla="*/ 190 w 10000"/>
              <a:gd name="connsiteY39-222" fmla="*/ 3347 h 10000"/>
              <a:gd name="connsiteX40-223" fmla="*/ 0 w 10000"/>
              <a:gd name="connsiteY40-224" fmla="*/ 3013 h 10000"/>
              <a:gd name="connsiteX41-225" fmla="*/ 948 w 10000"/>
              <a:gd name="connsiteY41-226" fmla="*/ 2678 h 10000"/>
              <a:gd name="connsiteX42-227" fmla="*/ 1896 w 10000"/>
              <a:gd name="connsiteY42-228" fmla="*/ 2678 h 10000"/>
              <a:gd name="connsiteX43-229" fmla="*/ 2464 w 10000"/>
              <a:gd name="connsiteY43-230" fmla="*/ 2343 h 10000"/>
              <a:gd name="connsiteX44-231" fmla="*/ 3009 w 10000"/>
              <a:gd name="connsiteY44-232" fmla="*/ 2343 h 10000"/>
              <a:gd name="connsiteX45-233" fmla="*/ 3957 w 10000"/>
              <a:gd name="connsiteY45-234" fmla="*/ 2008 h 10000"/>
              <a:gd name="connsiteX46-235" fmla="*/ 4905 w 10000"/>
              <a:gd name="connsiteY46-236" fmla="*/ 1674 h 10000"/>
              <a:gd name="connsiteX47-237" fmla="*/ 5284 w 10000"/>
              <a:gd name="connsiteY47-238" fmla="*/ 1674 h 10000"/>
              <a:gd name="connsiteX48-239" fmla="*/ 5664 w 10000"/>
              <a:gd name="connsiteY48-240" fmla="*/ 1339 h 10000"/>
              <a:gd name="connsiteX49-241" fmla="*/ 6043 w 10000"/>
              <a:gd name="connsiteY49-242" fmla="*/ 1339 h 10000"/>
              <a:gd name="connsiteX50-243" fmla="*/ 6422 w 10000"/>
              <a:gd name="connsiteY50-244" fmla="*/ 1004 h 10000"/>
              <a:gd name="connsiteX51-245" fmla="*/ 6611 w 10000"/>
              <a:gd name="connsiteY51-246" fmla="*/ 1004 h 10000"/>
              <a:gd name="connsiteX52-247" fmla="*/ 6801 w 10000"/>
              <a:gd name="connsiteY52-248" fmla="*/ 669 h 10000"/>
              <a:gd name="connsiteX53-249" fmla="*/ 6991 w 10000"/>
              <a:gd name="connsiteY53-250" fmla="*/ 669 h 10000"/>
              <a:gd name="connsiteX54-251" fmla="*/ 7180 w 10000"/>
              <a:gd name="connsiteY54-252" fmla="*/ 669 h 10000"/>
              <a:gd name="connsiteX55-253" fmla="*/ 7346 w 10000"/>
              <a:gd name="connsiteY55-254" fmla="*/ 335 h 10000"/>
              <a:gd name="connsiteX56-255" fmla="*/ 7725 w 10000"/>
              <a:gd name="connsiteY56-256" fmla="*/ 0 h 10000"/>
              <a:gd name="connsiteX57-257" fmla="*/ 7915 w 10000"/>
              <a:gd name="connsiteY57-258" fmla="*/ 335 h 10000"/>
              <a:gd name="connsiteX58-259" fmla="*/ 8104 w 10000"/>
              <a:gd name="connsiteY58-260" fmla="*/ 335 h 10000"/>
              <a:gd name="connsiteX59-261" fmla="*/ 8483 w 10000"/>
              <a:gd name="connsiteY59-262" fmla="*/ 669 h 10000"/>
              <a:gd name="connsiteX60-263" fmla="*/ 8863 w 10000"/>
              <a:gd name="connsiteY60-264" fmla="*/ 1004 h 10000"/>
              <a:gd name="connsiteX61-265" fmla="*/ 9431 w 10000"/>
              <a:gd name="connsiteY61-266" fmla="*/ 1674 h 10000"/>
              <a:gd name="connsiteX62-267" fmla="*/ 9621 w 10000"/>
              <a:gd name="connsiteY62-268" fmla="*/ 2008 h 10000"/>
              <a:gd name="connsiteX63-269" fmla="*/ 9810 w 10000"/>
              <a:gd name="connsiteY63-270" fmla="*/ 2343 h 10000"/>
              <a:gd name="connsiteX64-271" fmla="*/ 10000 w 10000"/>
              <a:gd name="connsiteY64-272" fmla="*/ 2343 h 10000"/>
              <a:gd name="connsiteX65-273" fmla="*/ 9810 w 10000"/>
              <a:gd name="connsiteY65-274" fmla="*/ 2678 h 10000"/>
              <a:gd name="connsiteX66-275" fmla="*/ 9810 w 10000"/>
              <a:gd name="connsiteY66-276" fmla="*/ 3013 h 10000"/>
              <a:gd name="connsiteX67-277" fmla="*/ 9431 w 10000"/>
              <a:gd name="connsiteY67-278" fmla="*/ 3013 h 10000"/>
              <a:gd name="connsiteX68-279" fmla="*/ 9242 w 10000"/>
              <a:gd name="connsiteY68-280" fmla="*/ 3347 h 10000"/>
              <a:gd name="connsiteX69-281" fmla="*/ 9242 w 10000"/>
              <a:gd name="connsiteY69-282" fmla="*/ 3347 h 10000"/>
              <a:gd name="connsiteX0-283" fmla="*/ 9052 w 9810"/>
              <a:gd name="connsiteY0-284" fmla="*/ 3347 h 10000"/>
              <a:gd name="connsiteX1-285" fmla="*/ 8862 w 9810"/>
              <a:gd name="connsiteY1-286" fmla="*/ 3682 h 10000"/>
              <a:gd name="connsiteX2-287" fmla="*/ 8483 w 9810"/>
              <a:gd name="connsiteY2-288" fmla="*/ 4017 h 10000"/>
              <a:gd name="connsiteX3-289" fmla="*/ 8104 w 9810"/>
              <a:gd name="connsiteY3-290" fmla="*/ 4310 h 10000"/>
              <a:gd name="connsiteX4-291" fmla="*/ 7535 w 9810"/>
              <a:gd name="connsiteY4-292" fmla="*/ 5314 h 10000"/>
              <a:gd name="connsiteX5-293" fmla="*/ 6990 w 9810"/>
              <a:gd name="connsiteY5-294" fmla="*/ 5983 h 10000"/>
              <a:gd name="connsiteX6-295" fmla="*/ 6421 w 9810"/>
              <a:gd name="connsiteY6-296" fmla="*/ 6987 h 10000"/>
              <a:gd name="connsiteX7-297" fmla="*/ 5663 w 9810"/>
              <a:gd name="connsiteY7-298" fmla="*/ 8326 h 10000"/>
              <a:gd name="connsiteX8-299" fmla="*/ 4905 w 9810"/>
              <a:gd name="connsiteY8-300" fmla="*/ 10000 h 10000"/>
              <a:gd name="connsiteX9-301" fmla="*/ 4526 w 9810"/>
              <a:gd name="connsiteY9-302" fmla="*/ 8996 h 10000"/>
              <a:gd name="connsiteX10-303" fmla="*/ 5094 w 9810"/>
              <a:gd name="connsiteY10-304" fmla="*/ 7657 h 10000"/>
              <a:gd name="connsiteX11-305" fmla="*/ 5663 w 9810"/>
              <a:gd name="connsiteY11-306" fmla="*/ 6318 h 10000"/>
              <a:gd name="connsiteX12-307" fmla="*/ 6042 w 9810"/>
              <a:gd name="connsiteY12-308" fmla="*/ 5314 h 10000"/>
              <a:gd name="connsiteX13-309" fmla="*/ 6421 w 9810"/>
              <a:gd name="connsiteY13-310" fmla="*/ 4310 h 10000"/>
              <a:gd name="connsiteX14-311" fmla="*/ 6801 w 9810"/>
              <a:gd name="connsiteY14-312" fmla="*/ 3682 h 10000"/>
              <a:gd name="connsiteX15-313" fmla="*/ 6990 w 9810"/>
              <a:gd name="connsiteY15-314" fmla="*/ 3013 h 10000"/>
              <a:gd name="connsiteX16-315" fmla="*/ 6990 w 9810"/>
              <a:gd name="connsiteY16-316" fmla="*/ 2678 h 10000"/>
              <a:gd name="connsiteX17-317" fmla="*/ 6990 w 9810"/>
              <a:gd name="connsiteY17-318" fmla="*/ 2678 h 10000"/>
              <a:gd name="connsiteX18-319" fmla="*/ 6801 w 9810"/>
              <a:gd name="connsiteY18-320" fmla="*/ 2343 h 10000"/>
              <a:gd name="connsiteX19-321" fmla="*/ 6611 w 9810"/>
              <a:gd name="connsiteY19-322" fmla="*/ 2343 h 10000"/>
              <a:gd name="connsiteX20-323" fmla="*/ 6421 w 9810"/>
              <a:gd name="connsiteY20-324" fmla="*/ 2343 h 10000"/>
              <a:gd name="connsiteX21-325" fmla="*/ 6232 w 9810"/>
              <a:gd name="connsiteY21-326" fmla="*/ 2678 h 10000"/>
              <a:gd name="connsiteX22-327" fmla="*/ 6042 w 9810"/>
              <a:gd name="connsiteY22-328" fmla="*/ 2678 h 10000"/>
              <a:gd name="connsiteX23-329" fmla="*/ 5663 w 9810"/>
              <a:gd name="connsiteY23-330" fmla="*/ 2678 h 10000"/>
              <a:gd name="connsiteX24-331" fmla="*/ 5284 w 9810"/>
              <a:gd name="connsiteY24-332" fmla="*/ 3013 h 10000"/>
              <a:gd name="connsiteX25-333" fmla="*/ 4905 w 9810"/>
              <a:gd name="connsiteY25-334" fmla="*/ 3013 h 10000"/>
              <a:gd name="connsiteX26-335" fmla="*/ 4336 w 9810"/>
              <a:gd name="connsiteY26-336" fmla="*/ 3347 h 10000"/>
              <a:gd name="connsiteX27-337" fmla="*/ 3767 w 9810"/>
              <a:gd name="connsiteY27-338" fmla="*/ 3682 h 10000"/>
              <a:gd name="connsiteX28-339" fmla="*/ 3199 w 9810"/>
              <a:gd name="connsiteY28-340" fmla="*/ 4017 h 10000"/>
              <a:gd name="connsiteX29-341" fmla="*/ 2630 w 9810"/>
              <a:gd name="connsiteY29-342" fmla="*/ 4017 h 10000"/>
              <a:gd name="connsiteX30-343" fmla="*/ 2274 w 9810"/>
              <a:gd name="connsiteY30-344" fmla="*/ 4310 h 10000"/>
              <a:gd name="connsiteX31-345" fmla="*/ 1895 w 9810"/>
              <a:gd name="connsiteY31-346" fmla="*/ 4310 h 10000"/>
              <a:gd name="connsiteX32-347" fmla="*/ 1516 w 9810"/>
              <a:gd name="connsiteY32-348" fmla="*/ 4644 h 10000"/>
              <a:gd name="connsiteX33-349" fmla="*/ 1327 w 9810"/>
              <a:gd name="connsiteY33-350" fmla="*/ 4644 h 10000"/>
              <a:gd name="connsiteX34-351" fmla="*/ 1137 w 9810"/>
              <a:gd name="connsiteY34-352" fmla="*/ 4644 h 10000"/>
              <a:gd name="connsiteX35-353" fmla="*/ 1137 w 9810"/>
              <a:gd name="connsiteY35-354" fmla="*/ 4644 h 10000"/>
              <a:gd name="connsiteX36-355" fmla="*/ 947 w 9810"/>
              <a:gd name="connsiteY36-356" fmla="*/ 4644 h 10000"/>
              <a:gd name="connsiteX37-357" fmla="*/ 758 w 9810"/>
              <a:gd name="connsiteY37-358" fmla="*/ 4644 h 10000"/>
              <a:gd name="connsiteX38-359" fmla="*/ 568 w 9810"/>
              <a:gd name="connsiteY38-360" fmla="*/ 4310 h 10000"/>
              <a:gd name="connsiteX39-361" fmla="*/ 0 w 9810"/>
              <a:gd name="connsiteY39-362" fmla="*/ 3347 h 10000"/>
              <a:gd name="connsiteX40-363" fmla="*/ 758 w 9810"/>
              <a:gd name="connsiteY40-364" fmla="*/ 2678 h 10000"/>
              <a:gd name="connsiteX41-365" fmla="*/ 1706 w 9810"/>
              <a:gd name="connsiteY41-366" fmla="*/ 2678 h 10000"/>
              <a:gd name="connsiteX42-367" fmla="*/ 2274 w 9810"/>
              <a:gd name="connsiteY42-368" fmla="*/ 2343 h 10000"/>
              <a:gd name="connsiteX43-369" fmla="*/ 2819 w 9810"/>
              <a:gd name="connsiteY43-370" fmla="*/ 2343 h 10000"/>
              <a:gd name="connsiteX44-371" fmla="*/ 3767 w 9810"/>
              <a:gd name="connsiteY44-372" fmla="*/ 2008 h 10000"/>
              <a:gd name="connsiteX45-373" fmla="*/ 4715 w 9810"/>
              <a:gd name="connsiteY45-374" fmla="*/ 1674 h 10000"/>
              <a:gd name="connsiteX46-375" fmla="*/ 5094 w 9810"/>
              <a:gd name="connsiteY46-376" fmla="*/ 1674 h 10000"/>
              <a:gd name="connsiteX47-377" fmla="*/ 5474 w 9810"/>
              <a:gd name="connsiteY47-378" fmla="*/ 1339 h 10000"/>
              <a:gd name="connsiteX48-379" fmla="*/ 5853 w 9810"/>
              <a:gd name="connsiteY48-380" fmla="*/ 1339 h 10000"/>
              <a:gd name="connsiteX49-381" fmla="*/ 6232 w 9810"/>
              <a:gd name="connsiteY49-382" fmla="*/ 1004 h 10000"/>
              <a:gd name="connsiteX50-383" fmla="*/ 6421 w 9810"/>
              <a:gd name="connsiteY50-384" fmla="*/ 1004 h 10000"/>
              <a:gd name="connsiteX51-385" fmla="*/ 6611 w 9810"/>
              <a:gd name="connsiteY51-386" fmla="*/ 669 h 10000"/>
              <a:gd name="connsiteX52-387" fmla="*/ 6801 w 9810"/>
              <a:gd name="connsiteY52-388" fmla="*/ 669 h 10000"/>
              <a:gd name="connsiteX53-389" fmla="*/ 6990 w 9810"/>
              <a:gd name="connsiteY53-390" fmla="*/ 669 h 10000"/>
              <a:gd name="connsiteX54-391" fmla="*/ 7156 w 9810"/>
              <a:gd name="connsiteY54-392" fmla="*/ 335 h 10000"/>
              <a:gd name="connsiteX55-393" fmla="*/ 7535 w 9810"/>
              <a:gd name="connsiteY55-394" fmla="*/ 0 h 10000"/>
              <a:gd name="connsiteX56-395" fmla="*/ 7725 w 9810"/>
              <a:gd name="connsiteY56-396" fmla="*/ 335 h 10000"/>
              <a:gd name="connsiteX57-397" fmla="*/ 7914 w 9810"/>
              <a:gd name="connsiteY57-398" fmla="*/ 335 h 10000"/>
              <a:gd name="connsiteX58-399" fmla="*/ 8293 w 9810"/>
              <a:gd name="connsiteY58-400" fmla="*/ 669 h 10000"/>
              <a:gd name="connsiteX59-401" fmla="*/ 8673 w 9810"/>
              <a:gd name="connsiteY59-402" fmla="*/ 1004 h 10000"/>
              <a:gd name="connsiteX60-403" fmla="*/ 9241 w 9810"/>
              <a:gd name="connsiteY60-404" fmla="*/ 1674 h 10000"/>
              <a:gd name="connsiteX61-405" fmla="*/ 9431 w 9810"/>
              <a:gd name="connsiteY61-406" fmla="*/ 2008 h 10000"/>
              <a:gd name="connsiteX62-407" fmla="*/ 9620 w 9810"/>
              <a:gd name="connsiteY62-408" fmla="*/ 2343 h 10000"/>
              <a:gd name="connsiteX63-409" fmla="*/ 9810 w 9810"/>
              <a:gd name="connsiteY63-410" fmla="*/ 2343 h 10000"/>
              <a:gd name="connsiteX64-411" fmla="*/ 9620 w 9810"/>
              <a:gd name="connsiteY64-412" fmla="*/ 2678 h 10000"/>
              <a:gd name="connsiteX65-413" fmla="*/ 9620 w 9810"/>
              <a:gd name="connsiteY65-414" fmla="*/ 3013 h 10000"/>
              <a:gd name="connsiteX66-415" fmla="*/ 9241 w 9810"/>
              <a:gd name="connsiteY66-416" fmla="*/ 3013 h 10000"/>
              <a:gd name="connsiteX67-417" fmla="*/ 9052 w 9810"/>
              <a:gd name="connsiteY67-418" fmla="*/ 3347 h 10000"/>
              <a:gd name="connsiteX68-419" fmla="*/ 9052 w 9810"/>
              <a:gd name="connsiteY68-420" fmla="*/ 3347 h 10000"/>
              <a:gd name="connsiteX0-421" fmla="*/ 8648 w 9421"/>
              <a:gd name="connsiteY0-422" fmla="*/ 3347 h 10000"/>
              <a:gd name="connsiteX1-423" fmla="*/ 8455 w 9421"/>
              <a:gd name="connsiteY1-424" fmla="*/ 3682 h 10000"/>
              <a:gd name="connsiteX2-425" fmla="*/ 8068 w 9421"/>
              <a:gd name="connsiteY2-426" fmla="*/ 4017 h 10000"/>
              <a:gd name="connsiteX3-427" fmla="*/ 7682 w 9421"/>
              <a:gd name="connsiteY3-428" fmla="*/ 4310 h 10000"/>
              <a:gd name="connsiteX4-429" fmla="*/ 7102 w 9421"/>
              <a:gd name="connsiteY4-430" fmla="*/ 5314 h 10000"/>
              <a:gd name="connsiteX5-431" fmla="*/ 6546 w 9421"/>
              <a:gd name="connsiteY5-432" fmla="*/ 5983 h 10000"/>
              <a:gd name="connsiteX6-433" fmla="*/ 5966 w 9421"/>
              <a:gd name="connsiteY6-434" fmla="*/ 6987 h 10000"/>
              <a:gd name="connsiteX7-435" fmla="*/ 5194 w 9421"/>
              <a:gd name="connsiteY7-436" fmla="*/ 8326 h 10000"/>
              <a:gd name="connsiteX8-437" fmla="*/ 4421 w 9421"/>
              <a:gd name="connsiteY8-438" fmla="*/ 10000 h 10000"/>
              <a:gd name="connsiteX9-439" fmla="*/ 4035 w 9421"/>
              <a:gd name="connsiteY9-440" fmla="*/ 8996 h 10000"/>
              <a:gd name="connsiteX10-441" fmla="*/ 4614 w 9421"/>
              <a:gd name="connsiteY10-442" fmla="*/ 7657 h 10000"/>
              <a:gd name="connsiteX11-443" fmla="*/ 5194 w 9421"/>
              <a:gd name="connsiteY11-444" fmla="*/ 6318 h 10000"/>
              <a:gd name="connsiteX12-445" fmla="*/ 5580 w 9421"/>
              <a:gd name="connsiteY12-446" fmla="*/ 5314 h 10000"/>
              <a:gd name="connsiteX13-447" fmla="*/ 5966 w 9421"/>
              <a:gd name="connsiteY13-448" fmla="*/ 4310 h 10000"/>
              <a:gd name="connsiteX14-449" fmla="*/ 6354 w 9421"/>
              <a:gd name="connsiteY14-450" fmla="*/ 3682 h 10000"/>
              <a:gd name="connsiteX15-451" fmla="*/ 6546 w 9421"/>
              <a:gd name="connsiteY15-452" fmla="*/ 3013 h 10000"/>
              <a:gd name="connsiteX16-453" fmla="*/ 6546 w 9421"/>
              <a:gd name="connsiteY16-454" fmla="*/ 2678 h 10000"/>
              <a:gd name="connsiteX17-455" fmla="*/ 6546 w 9421"/>
              <a:gd name="connsiteY17-456" fmla="*/ 2678 h 10000"/>
              <a:gd name="connsiteX18-457" fmla="*/ 6354 w 9421"/>
              <a:gd name="connsiteY18-458" fmla="*/ 2343 h 10000"/>
              <a:gd name="connsiteX19-459" fmla="*/ 6160 w 9421"/>
              <a:gd name="connsiteY19-460" fmla="*/ 2343 h 10000"/>
              <a:gd name="connsiteX20-461" fmla="*/ 5966 w 9421"/>
              <a:gd name="connsiteY20-462" fmla="*/ 2343 h 10000"/>
              <a:gd name="connsiteX21-463" fmla="*/ 5774 w 9421"/>
              <a:gd name="connsiteY21-464" fmla="*/ 2678 h 10000"/>
              <a:gd name="connsiteX22-465" fmla="*/ 5580 w 9421"/>
              <a:gd name="connsiteY22-466" fmla="*/ 2678 h 10000"/>
              <a:gd name="connsiteX23-467" fmla="*/ 5194 w 9421"/>
              <a:gd name="connsiteY23-468" fmla="*/ 2678 h 10000"/>
              <a:gd name="connsiteX24-469" fmla="*/ 4807 w 9421"/>
              <a:gd name="connsiteY24-470" fmla="*/ 3013 h 10000"/>
              <a:gd name="connsiteX25-471" fmla="*/ 4421 w 9421"/>
              <a:gd name="connsiteY25-472" fmla="*/ 3013 h 10000"/>
              <a:gd name="connsiteX26-473" fmla="*/ 3841 w 9421"/>
              <a:gd name="connsiteY26-474" fmla="*/ 3347 h 10000"/>
              <a:gd name="connsiteX27-475" fmla="*/ 3261 w 9421"/>
              <a:gd name="connsiteY27-476" fmla="*/ 3682 h 10000"/>
              <a:gd name="connsiteX28-477" fmla="*/ 2682 w 9421"/>
              <a:gd name="connsiteY28-478" fmla="*/ 4017 h 10000"/>
              <a:gd name="connsiteX29-479" fmla="*/ 2102 w 9421"/>
              <a:gd name="connsiteY29-480" fmla="*/ 4017 h 10000"/>
              <a:gd name="connsiteX30-481" fmla="*/ 1739 w 9421"/>
              <a:gd name="connsiteY30-482" fmla="*/ 4310 h 10000"/>
              <a:gd name="connsiteX31-483" fmla="*/ 1353 w 9421"/>
              <a:gd name="connsiteY31-484" fmla="*/ 4310 h 10000"/>
              <a:gd name="connsiteX32-485" fmla="*/ 966 w 9421"/>
              <a:gd name="connsiteY32-486" fmla="*/ 4644 h 10000"/>
              <a:gd name="connsiteX33-487" fmla="*/ 774 w 9421"/>
              <a:gd name="connsiteY33-488" fmla="*/ 4644 h 10000"/>
              <a:gd name="connsiteX34-489" fmla="*/ 580 w 9421"/>
              <a:gd name="connsiteY34-490" fmla="*/ 4644 h 10000"/>
              <a:gd name="connsiteX35-491" fmla="*/ 580 w 9421"/>
              <a:gd name="connsiteY35-492" fmla="*/ 4644 h 10000"/>
              <a:gd name="connsiteX36-493" fmla="*/ 386 w 9421"/>
              <a:gd name="connsiteY36-494" fmla="*/ 4644 h 10000"/>
              <a:gd name="connsiteX37-495" fmla="*/ 194 w 9421"/>
              <a:gd name="connsiteY37-496" fmla="*/ 4644 h 10000"/>
              <a:gd name="connsiteX38-497" fmla="*/ 0 w 9421"/>
              <a:gd name="connsiteY38-498" fmla="*/ 4310 h 10000"/>
              <a:gd name="connsiteX39-499" fmla="*/ 194 w 9421"/>
              <a:gd name="connsiteY39-500" fmla="*/ 2678 h 10000"/>
              <a:gd name="connsiteX40-501" fmla="*/ 1160 w 9421"/>
              <a:gd name="connsiteY40-502" fmla="*/ 2678 h 10000"/>
              <a:gd name="connsiteX41-503" fmla="*/ 1739 w 9421"/>
              <a:gd name="connsiteY41-504" fmla="*/ 2343 h 10000"/>
              <a:gd name="connsiteX42-505" fmla="*/ 2295 w 9421"/>
              <a:gd name="connsiteY42-506" fmla="*/ 2343 h 10000"/>
              <a:gd name="connsiteX43-507" fmla="*/ 3261 w 9421"/>
              <a:gd name="connsiteY43-508" fmla="*/ 2008 h 10000"/>
              <a:gd name="connsiteX44-509" fmla="*/ 4227 w 9421"/>
              <a:gd name="connsiteY44-510" fmla="*/ 1674 h 10000"/>
              <a:gd name="connsiteX45-511" fmla="*/ 4614 w 9421"/>
              <a:gd name="connsiteY45-512" fmla="*/ 1674 h 10000"/>
              <a:gd name="connsiteX46-513" fmla="*/ 5001 w 9421"/>
              <a:gd name="connsiteY46-514" fmla="*/ 1339 h 10000"/>
              <a:gd name="connsiteX47-515" fmla="*/ 5387 w 9421"/>
              <a:gd name="connsiteY47-516" fmla="*/ 1339 h 10000"/>
              <a:gd name="connsiteX48-517" fmla="*/ 5774 w 9421"/>
              <a:gd name="connsiteY48-518" fmla="*/ 1004 h 10000"/>
              <a:gd name="connsiteX49-519" fmla="*/ 5966 w 9421"/>
              <a:gd name="connsiteY49-520" fmla="*/ 1004 h 10000"/>
              <a:gd name="connsiteX50-521" fmla="*/ 6160 w 9421"/>
              <a:gd name="connsiteY50-522" fmla="*/ 669 h 10000"/>
              <a:gd name="connsiteX51-523" fmla="*/ 6354 w 9421"/>
              <a:gd name="connsiteY51-524" fmla="*/ 669 h 10000"/>
              <a:gd name="connsiteX52-525" fmla="*/ 6546 w 9421"/>
              <a:gd name="connsiteY52-526" fmla="*/ 669 h 10000"/>
              <a:gd name="connsiteX53-527" fmla="*/ 6716 w 9421"/>
              <a:gd name="connsiteY53-528" fmla="*/ 335 h 10000"/>
              <a:gd name="connsiteX54-529" fmla="*/ 7102 w 9421"/>
              <a:gd name="connsiteY54-530" fmla="*/ 0 h 10000"/>
              <a:gd name="connsiteX55-531" fmla="*/ 7296 w 9421"/>
              <a:gd name="connsiteY55-532" fmla="*/ 335 h 10000"/>
              <a:gd name="connsiteX56-533" fmla="*/ 7488 w 9421"/>
              <a:gd name="connsiteY56-534" fmla="*/ 335 h 10000"/>
              <a:gd name="connsiteX57-535" fmla="*/ 7875 w 9421"/>
              <a:gd name="connsiteY57-536" fmla="*/ 669 h 10000"/>
              <a:gd name="connsiteX58-537" fmla="*/ 8262 w 9421"/>
              <a:gd name="connsiteY58-538" fmla="*/ 1004 h 10000"/>
              <a:gd name="connsiteX59-539" fmla="*/ 8841 w 9421"/>
              <a:gd name="connsiteY59-540" fmla="*/ 1674 h 10000"/>
              <a:gd name="connsiteX60-541" fmla="*/ 9035 w 9421"/>
              <a:gd name="connsiteY60-542" fmla="*/ 2008 h 10000"/>
              <a:gd name="connsiteX61-543" fmla="*/ 9227 w 9421"/>
              <a:gd name="connsiteY61-544" fmla="*/ 2343 h 10000"/>
              <a:gd name="connsiteX62-545" fmla="*/ 9421 w 9421"/>
              <a:gd name="connsiteY62-546" fmla="*/ 2343 h 10000"/>
              <a:gd name="connsiteX63-547" fmla="*/ 9227 w 9421"/>
              <a:gd name="connsiteY63-548" fmla="*/ 2678 h 10000"/>
              <a:gd name="connsiteX64-549" fmla="*/ 9227 w 9421"/>
              <a:gd name="connsiteY64-550" fmla="*/ 3013 h 10000"/>
              <a:gd name="connsiteX65-551" fmla="*/ 8841 w 9421"/>
              <a:gd name="connsiteY65-552" fmla="*/ 3013 h 10000"/>
              <a:gd name="connsiteX66-553" fmla="*/ 8648 w 9421"/>
              <a:gd name="connsiteY66-554" fmla="*/ 3347 h 10000"/>
              <a:gd name="connsiteX67-555" fmla="*/ 8648 w 9421"/>
              <a:gd name="connsiteY67-556" fmla="*/ 3347 h 10000"/>
              <a:gd name="connsiteX0-557" fmla="*/ 9144 w 9965"/>
              <a:gd name="connsiteY0-558" fmla="*/ 3347 h 10000"/>
              <a:gd name="connsiteX1-559" fmla="*/ 8940 w 9965"/>
              <a:gd name="connsiteY1-560" fmla="*/ 3682 h 10000"/>
              <a:gd name="connsiteX2-561" fmla="*/ 8529 w 9965"/>
              <a:gd name="connsiteY2-562" fmla="*/ 4017 h 10000"/>
              <a:gd name="connsiteX3-563" fmla="*/ 8119 w 9965"/>
              <a:gd name="connsiteY3-564" fmla="*/ 4310 h 10000"/>
              <a:gd name="connsiteX4-565" fmla="*/ 7503 w 9965"/>
              <a:gd name="connsiteY4-566" fmla="*/ 5314 h 10000"/>
              <a:gd name="connsiteX5-567" fmla="*/ 6913 w 9965"/>
              <a:gd name="connsiteY5-568" fmla="*/ 5983 h 10000"/>
              <a:gd name="connsiteX6-569" fmla="*/ 6298 w 9965"/>
              <a:gd name="connsiteY6-570" fmla="*/ 6987 h 10000"/>
              <a:gd name="connsiteX7-571" fmla="*/ 5478 w 9965"/>
              <a:gd name="connsiteY7-572" fmla="*/ 8326 h 10000"/>
              <a:gd name="connsiteX8-573" fmla="*/ 4658 w 9965"/>
              <a:gd name="connsiteY8-574" fmla="*/ 10000 h 10000"/>
              <a:gd name="connsiteX9-575" fmla="*/ 4248 w 9965"/>
              <a:gd name="connsiteY9-576" fmla="*/ 8996 h 10000"/>
              <a:gd name="connsiteX10-577" fmla="*/ 4863 w 9965"/>
              <a:gd name="connsiteY10-578" fmla="*/ 7657 h 10000"/>
              <a:gd name="connsiteX11-579" fmla="*/ 5478 w 9965"/>
              <a:gd name="connsiteY11-580" fmla="*/ 6318 h 10000"/>
              <a:gd name="connsiteX12-581" fmla="*/ 5888 w 9965"/>
              <a:gd name="connsiteY12-582" fmla="*/ 5314 h 10000"/>
              <a:gd name="connsiteX13-583" fmla="*/ 6298 w 9965"/>
              <a:gd name="connsiteY13-584" fmla="*/ 4310 h 10000"/>
              <a:gd name="connsiteX14-585" fmla="*/ 6710 w 9965"/>
              <a:gd name="connsiteY14-586" fmla="*/ 3682 h 10000"/>
              <a:gd name="connsiteX15-587" fmla="*/ 6913 w 9965"/>
              <a:gd name="connsiteY15-588" fmla="*/ 3013 h 10000"/>
              <a:gd name="connsiteX16-589" fmla="*/ 6913 w 9965"/>
              <a:gd name="connsiteY16-590" fmla="*/ 2678 h 10000"/>
              <a:gd name="connsiteX17-591" fmla="*/ 6913 w 9965"/>
              <a:gd name="connsiteY17-592" fmla="*/ 2678 h 10000"/>
              <a:gd name="connsiteX18-593" fmla="*/ 6710 w 9965"/>
              <a:gd name="connsiteY18-594" fmla="*/ 2343 h 10000"/>
              <a:gd name="connsiteX19-595" fmla="*/ 6504 w 9965"/>
              <a:gd name="connsiteY19-596" fmla="*/ 2343 h 10000"/>
              <a:gd name="connsiteX20-597" fmla="*/ 6298 w 9965"/>
              <a:gd name="connsiteY20-598" fmla="*/ 2343 h 10000"/>
              <a:gd name="connsiteX21-599" fmla="*/ 6094 w 9965"/>
              <a:gd name="connsiteY21-600" fmla="*/ 2678 h 10000"/>
              <a:gd name="connsiteX22-601" fmla="*/ 5888 w 9965"/>
              <a:gd name="connsiteY22-602" fmla="*/ 2678 h 10000"/>
              <a:gd name="connsiteX23-603" fmla="*/ 5478 w 9965"/>
              <a:gd name="connsiteY23-604" fmla="*/ 2678 h 10000"/>
              <a:gd name="connsiteX24-605" fmla="*/ 5067 w 9965"/>
              <a:gd name="connsiteY24-606" fmla="*/ 3013 h 10000"/>
              <a:gd name="connsiteX25-607" fmla="*/ 4658 w 9965"/>
              <a:gd name="connsiteY25-608" fmla="*/ 3013 h 10000"/>
              <a:gd name="connsiteX26-609" fmla="*/ 4042 w 9965"/>
              <a:gd name="connsiteY26-610" fmla="*/ 3347 h 10000"/>
              <a:gd name="connsiteX27-611" fmla="*/ 3426 w 9965"/>
              <a:gd name="connsiteY27-612" fmla="*/ 3682 h 10000"/>
              <a:gd name="connsiteX28-613" fmla="*/ 2812 w 9965"/>
              <a:gd name="connsiteY28-614" fmla="*/ 4017 h 10000"/>
              <a:gd name="connsiteX29-615" fmla="*/ 2196 w 9965"/>
              <a:gd name="connsiteY29-616" fmla="*/ 4017 h 10000"/>
              <a:gd name="connsiteX30-617" fmla="*/ 1811 w 9965"/>
              <a:gd name="connsiteY30-618" fmla="*/ 4310 h 10000"/>
              <a:gd name="connsiteX31-619" fmla="*/ 1401 w 9965"/>
              <a:gd name="connsiteY31-620" fmla="*/ 4310 h 10000"/>
              <a:gd name="connsiteX32-621" fmla="*/ 990 w 9965"/>
              <a:gd name="connsiteY32-622" fmla="*/ 4644 h 10000"/>
              <a:gd name="connsiteX33-623" fmla="*/ 787 w 9965"/>
              <a:gd name="connsiteY33-624" fmla="*/ 4644 h 10000"/>
              <a:gd name="connsiteX34-625" fmla="*/ 581 w 9965"/>
              <a:gd name="connsiteY34-626" fmla="*/ 4644 h 10000"/>
              <a:gd name="connsiteX35-627" fmla="*/ 581 w 9965"/>
              <a:gd name="connsiteY35-628" fmla="*/ 4644 h 10000"/>
              <a:gd name="connsiteX36-629" fmla="*/ 375 w 9965"/>
              <a:gd name="connsiteY36-630" fmla="*/ 4644 h 10000"/>
              <a:gd name="connsiteX37-631" fmla="*/ 171 w 9965"/>
              <a:gd name="connsiteY37-632" fmla="*/ 4644 h 10000"/>
              <a:gd name="connsiteX38-633" fmla="*/ 171 w 9965"/>
              <a:gd name="connsiteY38-634" fmla="*/ 2678 h 10000"/>
              <a:gd name="connsiteX39-635" fmla="*/ 1196 w 9965"/>
              <a:gd name="connsiteY39-636" fmla="*/ 2678 h 10000"/>
              <a:gd name="connsiteX40-637" fmla="*/ 1811 w 9965"/>
              <a:gd name="connsiteY40-638" fmla="*/ 2343 h 10000"/>
              <a:gd name="connsiteX41-639" fmla="*/ 2401 w 9965"/>
              <a:gd name="connsiteY41-640" fmla="*/ 2343 h 10000"/>
              <a:gd name="connsiteX42-641" fmla="*/ 3426 w 9965"/>
              <a:gd name="connsiteY42-642" fmla="*/ 2008 h 10000"/>
              <a:gd name="connsiteX43-643" fmla="*/ 4452 w 9965"/>
              <a:gd name="connsiteY43-644" fmla="*/ 1674 h 10000"/>
              <a:gd name="connsiteX44-645" fmla="*/ 4863 w 9965"/>
              <a:gd name="connsiteY44-646" fmla="*/ 1674 h 10000"/>
              <a:gd name="connsiteX45-647" fmla="*/ 5273 w 9965"/>
              <a:gd name="connsiteY45-648" fmla="*/ 1339 h 10000"/>
              <a:gd name="connsiteX46-649" fmla="*/ 5683 w 9965"/>
              <a:gd name="connsiteY46-650" fmla="*/ 1339 h 10000"/>
              <a:gd name="connsiteX47-651" fmla="*/ 6094 w 9965"/>
              <a:gd name="connsiteY47-652" fmla="*/ 1004 h 10000"/>
              <a:gd name="connsiteX48-653" fmla="*/ 6298 w 9965"/>
              <a:gd name="connsiteY48-654" fmla="*/ 1004 h 10000"/>
              <a:gd name="connsiteX49-655" fmla="*/ 6504 w 9965"/>
              <a:gd name="connsiteY49-656" fmla="*/ 669 h 10000"/>
              <a:gd name="connsiteX50-657" fmla="*/ 6710 w 9965"/>
              <a:gd name="connsiteY50-658" fmla="*/ 669 h 10000"/>
              <a:gd name="connsiteX51-659" fmla="*/ 6913 w 9965"/>
              <a:gd name="connsiteY51-660" fmla="*/ 669 h 10000"/>
              <a:gd name="connsiteX52-661" fmla="*/ 7094 w 9965"/>
              <a:gd name="connsiteY52-662" fmla="*/ 335 h 10000"/>
              <a:gd name="connsiteX53-663" fmla="*/ 7503 w 9965"/>
              <a:gd name="connsiteY53-664" fmla="*/ 0 h 10000"/>
              <a:gd name="connsiteX54-665" fmla="*/ 7709 w 9965"/>
              <a:gd name="connsiteY54-666" fmla="*/ 335 h 10000"/>
              <a:gd name="connsiteX55-667" fmla="*/ 7913 w 9965"/>
              <a:gd name="connsiteY55-668" fmla="*/ 335 h 10000"/>
              <a:gd name="connsiteX56-669" fmla="*/ 8324 w 9965"/>
              <a:gd name="connsiteY56-670" fmla="*/ 669 h 10000"/>
              <a:gd name="connsiteX57-671" fmla="*/ 8735 w 9965"/>
              <a:gd name="connsiteY57-672" fmla="*/ 1004 h 10000"/>
              <a:gd name="connsiteX58-673" fmla="*/ 9349 w 9965"/>
              <a:gd name="connsiteY58-674" fmla="*/ 1674 h 10000"/>
              <a:gd name="connsiteX59-675" fmla="*/ 9555 w 9965"/>
              <a:gd name="connsiteY59-676" fmla="*/ 2008 h 10000"/>
              <a:gd name="connsiteX60-677" fmla="*/ 9759 w 9965"/>
              <a:gd name="connsiteY60-678" fmla="*/ 2343 h 10000"/>
              <a:gd name="connsiteX61-679" fmla="*/ 9965 w 9965"/>
              <a:gd name="connsiteY61-680" fmla="*/ 2343 h 10000"/>
              <a:gd name="connsiteX62-681" fmla="*/ 9759 w 9965"/>
              <a:gd name="connsiteY62-682" fmla="*/ 2678 h 10000"/>
              <a:gd name="connsiteX63-683" fmla="*/ 9759 w 9965"/>
              <a:gd name="connsiteY63-684" fmla="*/ 3013 h 10000"/>
              <a:gd name="connsiteX64-685" fmla="*/ 9349 w 9965"/>
              <a:gd name="connsiteY64-686" fmla="*/ 3013 h 10000"/>
              <a:gd name="connsiteX65-687" fmla="*/ 9144 w 9965"/>
              <a:gd name="connsiteY65-688" fmla="*/ 3347 h 10000"/>
              <a:gd name="connsiteX66-689" fmla="*/ 9144 w 9965"/>
              <a:gd name="connsiteY66-690" fmla="*/ 3347 h 10000"/>
              <a:gd name="connsiteX0-691" fmla="*/ 9004 w 9828"/>
              <a:gd name="connsiteY0-692" fmla="*/ 3347 h 10000"/>
              <a:gd name="connsiteX1-693" fmla="*/ 8799 w 9828"/>
              <a:gd name="connsiteY1-694" fmla="*/ 3682 h 10000"/>
              <a:gd name="connsiteX2-695" fmla="*/ 8387 w 9828"/>
              <a:gd name="connsiteY2-696" fmla="*/ 4017 h 10000"/>
              <a:gd name="connsiteX3-697" fmla="*/ 7976 w 9828"/>
              <a:gd name="connsiteY3-698" fmla="*/ 4310 h 10000"/>
              <a:gd name="connsiteX4-699" fmla="*/ 7357 w 9828"/>
              <a:gd name="connsiteY4-700" fmla="*/ 5314 h 10000"/>
              <a:gd name="connsiteX5-701" fmla="*/ 6765 w 9828"/>
              <a:gd name="connsiteY5-702" fmla="*/ 5983 h 10000"/>
              <a:gd name="connsiteX6-703" fmla="*/ 6148 w 9828"/>
              <a:gd name="connsiteY6-704" fmla="*/ 6987 h 10000"/>
              <a:gd name="connsiteX7-705" fmla="*/ 5325 w 9828"/>
              <a:gd name="connsiteY7-706" fmla="*/ 8326 h 10000"/>
              <a:gd name="connsiteX8-707" fmla="*/ 4502 w 9828"/>
              <a:gd name="connsiteY8-708" fmla="*/ 10000 h 10000"/>
              <a:gd name="connsiteX9-709" fmla="*/ 4091 w 9828"/>
              <a:gd name="connsiteY9-710" fmla="*/ 8996 h 10000"/>
              <a:gd name="connsiteX10-711" fmla="*/ 4708 w 9828"/>
              <a:gd name="connsiteY10-712" fmla="*/ 7657 h 10000"/>
              <a:gd name="connsiteX11-713" fmla="*/ 5325 w 9828"/>
              <a:gd name="connsiteY11-714" fmla="*/ 6318 h 10000"/>
              <a:gd name="connsiteX12-715" fmla="*/ 5737 w 9828"/>
              <a:gd name="connsiteY12-716" fmla="*/ 5314 h 10000"/>
              <a:gd name="connsiteX13-717" fmla="*/ 6148 w 9828"/>
              <a:gd name="connsiteY13-718" fmla="*/ 4310 h 10000"/>
              <a:gd name="connsiteX14-719" fmla="*/ 6562 w 9828"/>
              <a:gd name="connsiteY14-720" fmla="*/ 3682 h 10000"/>
              <a:gd name="connsiteX15-721" fmla="*/ 6765 w 9828"/>
              <a:gd name="connsiteY15-722" fmla="*/ 3013 h 10000"/>
              <a:gd name="connsiteX16-723" fmla="*/ 6765 w 9828"/>
              <a:gd name="connsiteY16-724" fmla="*/ 2678 h 10000"/>
              <a:gd name="connsiteX17-725" fmla="*/ 6765 w 9828"/>
              <a:gd name="connsiteY17-726" fmla="*/ 2678 h 10000"/>
              <a:gd name="connsiteX18-727" fmla="*/ 6562 w 9828"/>
              <a:gd name="connsiteY18-728" fmla="*/ 2343 h 10000"/>
              <a:gd name="connsiteX19-729" fmla="*/ 6355 w 9828"/>
              <a:gd name="connsiteY19-730" fmla="*/ 2343 h 10000"/>
              <a:gd name="connsiteX20-731" fmla="*/ 6148 w 9828"/>
              <a:gd name="connsiteY20-732" fmla="*/ 2343 h 10000"/>
              <a:gd name="connsiteX21-733" fmla="*/ 5943 w 9828"/>
              <a:gd name="connsiteY21-734" fmla="*/ 2678 h 10000"/>
              <a:gd name="connsiteX22-735" fmla="*/ 5737 w 9828"/>
              <a:gd name="connsiteY22-736" fmla="*/ 2678 h 10000"/>
              <a:gd name="connsiteX23-737" fmla="*/ 5325 w 9828"/>
              <a:gd name="connsiteY23-738" fmla="*/ 2678 h 10000"/>
              <a:gd name="connsiteX24-739" fmla="*/ 4913 w 9828"/>
              <a:gd name="connsiteY24-740" fmla="*/ 3013 h 10000"/>
              <a:gd name="connsiteX25-741" fmla="*/ 4502 w 9828"/>
              <a:gd name="connsiteY25-742" fmla="*/ 3013 h 10000"/>
              <a:gd name="connsiteX26-743" fmla="*/ 3884 w 9828"/>
              <a:gd name="connsiteY26-744" fmla="*/ 3347 h 10000"/>
              <a:gd name="connsiteX27-745" fmla="*/ 3266 w 9828"/>
              <a:gd name="connsiteY27-746" fmla="*/ 3682 h 10000"/>
              <a:gd name="connsiteX28-747" fmla="*/ 2650 w 9828"/>
              <a:gd name="connsiteY28-748" fmla="*/ 4017 h 10000"/>
              <a:gd name="connsiteX29-749" fmla="*/ 2032 w 9828"/>
              <a:gd name="connsiteY29-750" fmla="*/ 4017 h 10000"/>
              <a:gd name="connsiteX30-751" fmla="*/ 1645 w 9828"/>
              <a:gd name="connsiteY30-752" fmla="*/ 4310 h 10000"/>
              <a:gd name="connsiteX31-753" fmla="*/ 1234 w 9828"/>
              <a:gd name="connsiteY31-754" fmla="*/ 4310 h 10000"/>
              <a:gd name="connsiteX32-755" fmla="*/ 821 w 9828"/>
              <a:gd name="connsiteY32-756" fmla="*/ 4644 h 10000"/>
              <a:gd name="connsiteX33-757" fmla="*/ 618 w 9828"/>
              <a:gd name="connsiteY33-758" fmla="*/ 4644 h 10000"/>
              <a:gd name="connsiteX34-759" fmla="*/ 411 w 9828"/>
              <a:gd name="connsiteY34-760" fmla="*/ 4644 h 10000"/>
              <a:gd name="connsiteX35-761" fmla="*/ 411 w 9828"/>
              <a:gd name="connsiteY35-762" fmla="*/ 4644 h 10000"/>
              <a:gd name="connsiteX36-763" fmla="*/ 204 w 9828"/>
              <a:gd name="connsiteY36-764" fmla="*/ 4644 h 10000"/>
              <a:gd name="connsiteX37-765" fmla="*/ 0 w 9828"/>
              <a:gd name="connsiteY37-766" fmla="*/ 2678 h 10000"/>
              <a:gd name="connsiteX38-767" fmla="*/ 1028 w 9828"/>
              <a:gd name="connsiteY38-768" fmla="*/ 2678 h 10000"/>
              <a:gd name="connsiteX39-769" fmla="*/ 1645 w 9828"/>
              <a:gd name="connsiteY39-770" fmla="*/ 2343 h 10000"/>
              <a:gd name="connsiteX40-771" fmla="*/ 2237 w 9828"/>
              <a:gd name="connsiteY40-772" fmla="*/ 2343 h 10000"/>
              <a:gd name="connsiteX41-773" fmla="*/ 3266 w 9828"/>
              <a:gd name="connsiteY41-774" fmla="*/ 2008 h 10000"/>
              <a:gd name="connsiteX42-775" fmla="*/ 4296 w 9828"/>
              <a:gd name="connsiteY42-776" fmla="*/ 1674 h 10000"/>
              <a:gd name="connsiteX43-777" fmla="*/ 4708 w 9828"/>
              <a:gd name="connsiteY43-778" fmla="*/ 1674 h 10000"/>
              <a:gd name="connsiteX44-779" fmla="*/ 5120 w 9828"/>
              <a:gd name="connsiteY44-780" fmla="*/ 1339 h 10000"/>
              <a:gd name="connsiteX45-781" fmla="*/ 5531 w 9828"/>
              <a:gd name="connsiteY45-782" fmla="*/ 1339 h 10000"/>
              <a:gd name="connsiteX46-783" fmla="*/ 5943 w 9828"/>
              <a:gd name="connsiteY46-784" fmla="*/ 1004 h 10000"/>
              <a:gd name="connsiteX47-785" fmla="*/ 6148 w 9828"/>
              <a:gd name="connsiteY47-786" fmla="*/ 1004 h 10000"/>
              <a:gd name="connsiteX48-787" fmla="*/ 6355 w 9828"/>
              <a:gd name="connsiteY48-788" fmla="*/ 669 h 10000"/>
              <a:gd name="connsiteX49-789" fmla="*/ 6562 w 9828"/>
              <a:gd name="connsiteY49-790" fmla="*/ 669 h 10000"/>
              <a:gd name="connsiteX50-791" fmla="*/ 6765 w 9828"/>
              <a:gd name="connsiteY50-792" fmla="*/ 669 h 10000"/>
              <a:gd name="connsiteX51-793" fmla="*/ 6947 w 9828"/>
              <a:gd name="connsiteY51-794" fmla="*/ 335 h 10000"/>
              <a:gd name="connsiteX52-795" fmla="*/ 7357 w 9828"/>
              <a:gd name="connsiteY52-796" fmla="*/ 0 h 10000"/>
              <a:gd name="connsiteX53-797" fmla="*/ 7564 w 9828"/>
              <a:gd name="connsiteY53-798" fmla="*/ 335 h 10000"/>
              <a:gd name="connsiteX54-799" fmla="*/ 7769 w 9828"/>
              <a:gd name="connsiteY54-800" fmla="*/ 335 h 10000"/>
              <a:gd name="connsiteX55-801" fmla="*/ 8181 w 9828"/>
              <a:gd name="connsiteY55-802" fmla="*/ 669 h 10000"/>
              <a:gd name="connsiteX56-803" fmla="*/ 8594 w 9828"/>
              <a:gd name="connsiteY56-804" fmla="*/ 1004 h 10000"/>
              <a:gd name="connsiteX57-805" fmla="*/ 9210 w 9828"/>
              <a:gd name="connsiteY57-806" fmla="*/ 1674 h 10000"/>
              <a:gd name="connsiteX58-807" fmla="*/ 9417 w 9828"/>
              <a:gd name="connsiteY58-808" fmla="*/ 2008 h 10000"/>
              <a:gd name="connsiteX59-809" fmla="*/ 9621 w 9828"/>
              <a:gd name="connsiteY59-810" fmla="*/ 2343 h 10000"/>
              <a:gd name="connsiteX60-811" fmla="*/ 9828 w 9828"/>
              <a:gd name="connsiteY60-812" fmla="*/ 2343 h 10000"/>
              <a:gd name="connsiteX61-813" fmla="*/ 9621 w 9828"/>
              <a:gd name="connsiteY61-814" fmla="*/ 2678 h 10000"/>
              <a:gd name="connsiteX62-815" fmla="*/ 9621 w 9828"/>
              <a:gd name="connsiteY62-816" fmla="*/ 3013 h 10000"/>
              <a:gd name="connsiteX63-817" fmla="*/ 9210 w 9828"/>
              <a:gd name="connsiteY63-818" fmla="*/ 3013 h 10000"/>
              <a:gd name="connsiteX64-819" fmla="*/ 9004 w 9828"/>
              <a:gd name="connsiteY64-820" fmla="*/ 3347 h 10000"/>
              <a:gd name="connsiteX65-821" fmla="*/ 9004 w 9828"/>
              <a:gd name="connsiteY65-822" fmla="*/ 3347 h 10000"/>
              <a:gd name="connsiteX0-823" fmla="*/ 9162 w 10000"/>
              <a:gd name="connsiteY0-824" fmla="*/ 3347 h 10000"/>
              <a:gd name="connsiteX1-825" fmla="*/ 8953 w 10000"/>
              <a:gd name="connsiteY1-826" fmla="*/ 3682 h 10000"/>
              <a:gd name="connsiteX2-827" fmla="*/ 8534 w 10000"/>
              <a:gd name="connsiteY2-828" fmla="*/ 4017 h 10000"/>
              <a:gd name="connsiteX3-829" fmla="*/ 8116 w 10000"/>
              <a:gd name="connsiteY3-830" fmla="*/ 4310 h 10000"/>
              <a:gd name="connsiteX4-831" fmla="*/ 7486 w 10000"/>
              <a:gd name="connsiteY4-832" fmla="*/ 5314 h 10000"/>
              <a:gd name="connsiteX5-833" fmla="*/ 6883 w 10000"/>
              <a:gd name="connsiteY5-834" fmla="*/ 5983 h 10000"/>
              <a:gd name="connsiteX6-835" fmla="*/ 6256 w 10000"/>
              <a:gd name="connsiteY6-836" fmla="*/ 6987 h 10000"/>
              <a:gd name="connsiteX7-837" fmla="*/ 5418 w 10000"/>
              <a:gd name="connsiteY7-838" fmla="*/ 8326 h 10000"/>
              <a:gd name="connsiteX8-839" fmla="*/ 4581 w 10000"/>
              <a:gd name="connsiteY8-840" fmla="*/ 10000 h 10000"/>
              <a:gd name="connsiteX9-841" fmla="*/ 4163 w 10000"/>
              <a:gd name="connsiteY9-842" fmla="*/ 8996 h 10000"/>
              <a:gd name="connsiteX10-843" fmla="*/ 4790 w 10000"/>
              <a:gd name="connsiteY10-844" fmla="*/ 7657 h 10000"/>
              <a:gd name="connsiteX11-845" fmla="*/ 5418 w 10000"/>
              <a:gd name="connsiteY11-846" fmla="*/ 6318 h 10000"/>
              <a:gd name="connsiteX12-847" fmla="*/ 5837 w 10000"/>
              <a:gd name="connsiteY12-848" fmla="*/ 5314 h 10000"/>
              <a:gd name="connsiteX13-849" fmla="*/ 6256 w 10000"/>
              <a:gd name="connsiteY13-850" fmla="*/ 4310 h 10000"/>
              <a:gd name="connsiteX14-851" fmla="*/ 6677 w 10000"/>
              <a:gd name="connsiteY14-852" fmla="*/ 3682 h 10000"/>
              <a:gd name="connsiteX15-853" fmla="*/ 6883 w 10000"/>
              <a:gd name="connsiteY15-854" fmla="*/ 3013 h 10000"/>
              <a:gd name="connsiteX16-855" fmla="*/ 6883 w 10000"/>
              <a:gd name="connsiteY16-856" fmla="*/ 2678 h 10000"/>
              <a:gd name="connsiteX17-857" fmla="*/ 6883 w 10000"/>
              <a:gd name="connsiteY17-858" fmla="*/ 2678 h 10000"/>
              <a:gd name="connsiteX18-859" fmla="*/ 6677 w 10000"/>
              <a:gd name="connsiteY18-860" fmla="*/ 2343 h 10000"/>
              <a:gd name="connsiteX19-861" fmla="*/ 6466 w 10000"/>
              <a:gd name="connsiteY19-862" fmla="*/ 2343 h 10000"/>
              <a:gd name="connsiteX20-863" fmla="*/ 6256 w 10000"/>
              <a:gd name="connsiteY20-864" fmla="*/ 2343 h 10000"/>
              <a:gd name="connsiteX21-865" fmla="*/ 6047 w 10000"/>
              <a:gd name="connsiteY21-866" fmla="*/ 2678 h 10000"/>
              <a:gd name="connsiteX22-867" fmla="*/ 5837 w 10000"/>
              <a:gd name="connsiteY22-868" fmla="*/ 2678 h 10000"/>
              <a:gd name="connsiteX23-869" fmla="*/ 5418 w 10000"/>
              <a:gd name="connsiteY23-870" fmla="*/ 2678 h 10000"/>
              <a:gd name="connsiteX24-871" fmla="*/ 4999 w 10000"/>
              <a:gd name="connsiteY24-872" fmla="*/ 3013 h 10000"/>
              <a:gd name="connsiteX25-873" fmla="*/ 4581 w 10000"/>
              <a:gd name="connsiteY25-874" fmla="*/ 3013 h 10000"/>
              <a:gd name="connsiteX26-875" fmla="*/ 3952 w 10000"/>
              <a:gd name="connsiteY26-876" fmla="*/ 3347 h 10000"/>
              <a:gd name="connsiteX27-877" fmla="*/ 3323 w 10000"/>
              <a:gd name="connsiteY27-878" fmla="*/ 3682 h 10000"/>
              <a:gd name="connsiteX28-879" fmla="*/ 2696 w 10000"/>
              <a:gd name="connsiteY28-880" fmla="*/ 4017 h 10000"/>
              <a:gd name="connsiteX29-881" fmla="*/ 2068 w 10000"/>
              <a:gd name="connsiteY29-882" fmla="*/ 4017 h 10000"/>
              <a:gd name="connsiteX30-883" fmla="*/ 1674 w 10000"/>
              <a:gd name="connsiteY30-884" fmla="*/ 4310 h 10000"/>
              <a:gd name="connsiteX31-885" fmla="*/ 1256 w 10000"/>
              <a:gd name="connsiteY31-886" fmla="*/ 4310 h 10000"/>
              <a:gd name="connsiteX32-887" fmla="*/ 835 w 10000"/>
              <a:gd name="connsiteY32-888" fmla="*/ 4644 h 10000"/>
              <a:gd name="connsiteX33-889" fmla="*/ 629 w 10000"/>
              <a:gd name="connsiteY33-890" fmla="*/ 4644 h 10000"/>
              <a:gd name="connsiteX34-891" fmla="*/ 418 w 10000"/>
              <a:gd name="connsiteY34-892" fmla="*/ 4644 h 10000"/>
              <a:gd name="connsiteX35-893" fmla="*/ 208 w 10000"/>
              <a:gd name="connsiteY35-894" fmla="*/ 4644 h 10000"/>
              <a:gd name="connsiteX36-895" fmla="*/ 0 w 10000"/>
              <a:gd name="connsiteY36-896" fmla="*/ 2678 h 10000"/>
              <a:gd name="connsiteX37-897" fmla="*/ 1046 w 10000"/>
              <a:gd name="connsiteY37-898" fmla="*/ 2678 h 10000"/>
              <a:gd name="connsiteX38-899" fmla="*/ 1674 w 10000"/>
              <a:gd name="connsiteY38-900" fmla="*/ 2343 h 10000"/>
              <a:gd name="connsiteX39-901" fmla="*/ 2276 w 10000"/>
              <a:gd name="connsiteY39-902" fmla="*/ 2343 h 10000"/>
              <a:gd name="connsiteX40-903" fmla="*/ 3323 w 10000"/>
              <a:gd name="connsiteY40-904" fmla="*/ 2008 h 10000"/>
              <a:gd name="connsiteX41-905" fmla="*/ 4371 w 10000"/>
              <a:gd name="connsiteY41-906" fmla="*/ 1674 h 10000"/>
              <a:gd name="connsiteX42-907" fmla="*/ 4790 w 10000"/>
              <a:gd name="connsiteY42-908" fmla="*/ 1674 h 10000"/>
              <a:gd name="connsiteX43-909" fmla="*/ 5210 w 10000"/>
              <a:gd name="connsiteY43-910" fmla="*/ 1339 h 10000"/>
              <a:gd name="connsiteX44-911" fmla="*/ 5628 w 10000"/>
              <a:gd name="connsiteY44-912" fmla="*/ 1339 h 10000"/>
              <a:gd name="connsiteX45-913" fmla="*/ 6047 w 10000"/>
              <a:gd name="connsiteY45-914" fmla="*/ 1004 h 10000"/>
              <a:gd name="connsiteX46-915" fmla="*/ 6256 w 10000"/>
              <a:gd name="connsiteY46-916" fmla="*/ 1004 h 10000"/>
              <a:gd name="connsiteX47-917" fmla="*/ 6466 w 10000"/>
              <a:gd name="connsiteY47-918" fmla="*/ 669 h 10000"/>
              <a:gd name="connsiteX48-919" fmla="*/ 6677 w 10000"/>
              <a:gd name="connsiteY48-920" fmla="*/ 669 h 10000"/>
              <a:gd name="connsiteX49-921" fmla="*/ 6883 w 10000"/>
              <a:gd name="connsiteY49-922" fmla="*/ 669 h 10000"/>
              <a:gd name="connsiteX50-923" fmla="*/ 7069 w 10000"/>
              <a:gd name="connsiteY50-924" fmla="*/ 335 h 10000"/>
              <a:gd name="connsiteX51-925" fmla="*/ 7486 w 10000"/>
              <a:gd name="connsiteY51-926" fmla="*/ 0 h 10000"/>
              <a:gd name="connsiteX52-927" fmla="*/ 7696 w 10000"/>
              <a:gd name="connsiteY52-928" fmla="*/ 335 h 10000"/>
              <a:gd name="connsiteX53-929" fmla="*/ 7905 w 10000"/>
              <a:gd name="connsiteY53-930" fmla="*/ 335 h 10000"/>
              <a:gd name="connsiteX54-931" fmla="*/ 8324 w 10000"/>
              <a:gd name="connsiteY54-932" fmla="*/ 669 h 10000"/>
              <a:gd name="connsiteX55-933" fmla="*/ 8744 w 10000"/>
              <a:gd name="connsiteY55-934" fmla="*/ 1004 h 10000"/>
              <a:gd name="connsiteX56-935" fmla="*/ 9371 w 10000"/>
              <a:gd name="connsiteY56-936" fmla="*/ 1674 h 10000"/>
              <a:gd name="connsiteX57-937" fmla="*/ 9582 w 10000"/>
              <a:gd name="connsiteY57-938" fmla="*/ 2008 h 10000"/>
              <a:gd name="connsiteX58-939" fmla="*/ 9789 w 10000"/>
              <a:gd name="connsiteY58-940" fmla="*/ 2343 h 10000"/>
              <a:gd name="connsiteX59-941" fmla="*/ 10000 w 10000"/>
              <a:gd name="connsiteY59-942" fmla="*/ 2343 h 10000"/>
              <a:gd name="connsiteX60-943" fmla="*/ 9789 w 10000"/>
              <a:gd name="connsiteY60-944" fmla="*/ 2678 h 10000"/>
              <a:gd name="connsiteX61-945" fmla="*/ 9789 w 10000"/>
              <a:gd name="connsiteY61-946" fmla="*/ 3013 h 10000"/>
              <a:gd name="connsiteX62-947" fmla="*/ 9371 w 10000"/>
              <a:gd name="connsiteY62-948" fmla="*/ 3013 h 10000"/>
              <a:gd name="connsiteX63-949" fmla="*/ 9162 w 10000"/>
              <a:gd name="connsiteY63-950" fmla="*/ 3347 h 10000"/>
              <a:gd name="connsiteX64-951" fmla="*/ 9162 w 10000"/>
              <a:gd name="connsiteY64-952" fmla="*/ 3347 h 10000"/>
              <a:gd name="connsiteX0-953" fmla="*/ 9162 w 10000"/>
              <a:gd name="connsiteY0-954" fmla="*/ 3347 h 10000"/>
              <a:gd name="connsiteX1-955" fmla="*/ 8953 w 10000"/>
              <a:gd name="connsiteY1-956" fmla="*/ 3682 h 10000"/>
              <a:gd name="connsiteX2-957" fmla="*/ 8534 w 10000"/>
              <a:gd name="connsiteY2-958" fmla="*/ 4017 h 10000"/>
              <a:gd name="connsiteX3-959" fmla="*/ 8116 w 10000"/>
              <a:gd name="connsiteY3-960" fmla="*/ 4310 h 10000"/>
              <a:gd name="connsiteX4-961" fmla="*/ 7486 w 10000"/>
              <a:gd name="connsiteY4-962" fmla="*/ 5314 h 10000"/>
              <a:gd name="connsiteX5-963" fmla="*/ 6883 w 10000"/>
              <a:gd name="connsiteY5-964" fmla="*/ 5983 h 10000"/>
              <a:gd name="connsiteX6-965" fmla="*/ 6256 w 10000"/>
              <a:gd name="connsiteY6-966" fmla="*/ 6987 h 10000"/>
              <a:gd name="connsiteX7-967" fmla="*/ 5418 w 10000"/>
              <a:gd name="connsiteY7-968" fmla="*/ 8326 h 10000"/>
              <a:gd name="connsiteX8-969" fmla="*/ 4581 w 10000"/>
              <a:gd name="connsiteY8-970" fmla="*/ 10000 h 10000"/>
              <a:gd name="connsiteX9-971" fmla="*/ 4163 w 10000"/>
              <a:gd name="connsiteY9-972" fmla="*/ 8996 h 10000"/>
              <a:gd name="connsiteX10-973" fmla="*/ 4790 w 10000"/>
              <a:gd name="connsiteY10-974" fmla="*/ 7657 h 10000"/>
              <a:gd name="connsiteX11-975" fmla="*/ 5418 w 10000"/>
              <a:gd name="connsiteY11-976" fmla="*/ 6318 h 10000"/>
              <a:gd name="connsiteX12-977" fmla="*/ 5837 w 10000"/>
              <a:gd name="connsiteY12-978" fmla="*/ 5314 h 10000"/>
              <a:gd name="connsiteX13-979" fmla="*/ 6256 w 10000"/>
              <a:gd name="connsiteY13-980" fmla="*/ 4310 h 10000"/>
              <a:gd name="connsiteX14-981" fmla="*/ 6677 w 10000"/>
              <a:gd name="connsiteY14-982" fmla="*/ 3682 h 10000"/>
              <a:gd name="connsiteX15-983" fmla="*/ 6883 w 10000"/>
              <a:gd name="connsiteY15-984" fmla="*/ 3013 h 10000"/>
              <a:gd name="connsiteX16-985" fmla="*/ 6883 w 10000"/>
              <a:gd name="connsiteY16-986" fmla="*/ 2678 h 10000"/>
              <a:gd name="connsiteX17-987" fmla="*/ 6883 w 10000"/>
              <a:gd name="connsiteY17-988" fmla="*/ 2678 h 10000"/>
              <a:gd name="connsiteX18-989" fmla="*/ 6677 w 10000"/>
              <a:gd name="connsiteY18-990" fmla="*/ 2343 h 10000"/>
              <a:gd name="connsiteX19-991" fmla="*/ 6466 w 10000"/>
              <a:gd name="connsiteY19-992" fmla="*/ 2343 h 10000"/>
              <a:gd name="connsiteX20-993" fmla="*/ 6256 w 10000"/>
              <a:gd name="connsiteY20-994" fmla="*/ 2343 h 10000"/>
              <a:gd name="connsiteX21-995" fmla="*/ 6047 w 10000"/>
              <a:gd name="connsiteY21-996" fmla="*/ 2678 h 10000"/>
              <a:gd name="connsiteX22-997" fmla="*/ 5837 w 10000"/>
              <a:gd name="connsiteY22-998" fmla="*/ 2678 h 10000"/>
              <a:gd name="connsiteX23-999" fmla="*/ 5418 w 10000"/>
              <a:gd name="connsiteY23-1000" fmla="*/ 2678 h 10000"/>
              <a:gd name="connsiteX24-1001" fmla="*/ 4999 w 10000"/>
              <a:gd name="connsiteY24-1002" fmla="*/ 3013 h 10000"/>
              <a:gd name="connsiteX25-1003" fmla="*/ 4581 w 10000"/>
              <a:gd name="connsiteY25-1004" fmla="*/ 3013 h 10000"/>
              <a:gd name="connsiteX26-1005" fmla="*/ 3952 w 10000"/>
              <a:gd name="connsiteY26-1006" fmla="*/ 3347 h 10000"/>
              <a:gd name="connsiteX27-1007" fmla="*/ 3323 w 10000"/>
              <a:gd name="connsiteY27-1008" fmla="*/ 3682 h 10000"/>
              <a:gd name="connsiteX28-1009" fmla="*/ 2696 w 10000"/>
              <a:gd name="connsiteY28-1010" fmla="*/ 4017 h 10000"/>
              <a:gd name="connsiteX29-1011" fmla="*/ 2068 w 10000"/>
              <a:gd name="connsiteY29-1012" fmla="*/ 4017 h 10000"/>
              <a:gd name="connsiteX30-1013" fmla="*/ 1674 w 10000"/>
              <a:gd name="connsiteY30-1014" fmla="*/ 4310 h 10000"/>
              <a:gd name="connsiteX31-1015" fmla="*/ 1256 w 10000"/>
              <a:gd name="connsiteY31-1016" fmla="*/ 4310 h 10000"/>
              <a:gd name="connsiteX32-1017" fmla="*/ 835 w 10000"/>
              <a:gd name="connsiteY32-1018" fmla="*/ 4644 h 10000"/>
              <a:gd name="connsiteX33-1019" fmla="*/ 629 w 10000"/>
              <a:gd name="connsiteY33-1020" fmla="*/ 4644 h 10000"/>
              <a:gd name="connsiteX34-1021" fmla="*/ 208 w 10000"/>
              <a:gd name="connsiteY34-1022" fmla="*/ 4644 h 10000"/>
              <a:gd name="connsiteX35-1023" fmla="*/ 0 w 10000"/>
              <a:gd name="connsiteY35-1024" fmla="*/ 2678 h 10000"/>
              <a:gd name="connsiteX36-1025" fmla="*/ 1046 w 10000"/>
              <a:gd name="connsiteY36-1026" fmla="*/ 2678 h 10000"/>
              <a:gd name="connsiteX37-1027" fmla="*/ 1674 w 10000"/>
              <a:gd name="connsiteY37-1028" fmla="*/ 2343 h 10000"/>
              <a:gd name="connsiteX38-1029" fmla="*/ 2276 w 10000"/>
              <a:gd name="connsiteY38-1030" fmla="*/ 2343 h 10000"/>
              <a:gd name="connsiteX39-1031" fmla="*/ 3323 w 10000"/>
              <a:gd name="connsiteY39-1032" fmla="*/ 2008 h 10000"/>
              <a:gd name="connsiteX40-1033" fmla="*/ 4371 w 10000"/>
              <a:gd name="connsiteY40-1034" fmla="*/ 1674 h 10000"/>
              <a:gd name="connsiteX41-1035" fmla="*/ 4790 w 10000"/>
              <a:gd name="connsiteY41-1036" fmla="*/ 1674 h 10000"/>
              <a:gd name="connsiteX42-1037" fmla="*/ 5210 w 10000"/>
              <a:gd name="connsiteY42-1038" fmla="*/ 1339 h 10000"/>
              <a:gd name="connsiteX43-1039" fmla="*/ 5628 w 10000"/>
              <a:gd name="connsiteY43-1040" fmla="*/ 1339 h 10000"/>
              <a:gd name="connsiteX44-1041" fmla="*/ 6047 w 10000"/>
              <a:gd name="connsiteY44-1042" fmla="*/ 1004 h 10000"/>
              <a:gd name="connsiteX45-1043" fmla="*/ 6256 w 10000"/>
              <a:gd name="connsiteY45-1044" fmla="*/ 1004 h 10000"/>
              <a:gd name="connsiteX46-1045" fmla="*/ 6466 w 10000"/>
              <a:gd name="connsiteY46-1046" fmla="*/ 669 h 10000"/>
              <a:gd name="connsiteX47-1047" fmla="*/ 6677 w 10000"/>
              <a:gd name="connsiteY47-1048" fmla="*/ 669 h 10000"/>
              <a:gd name="connsiteX48-1049" fmla="*/ 6883 w 10000"/>
              <a:gd name="connsiteY48-1050" fmla="*/ 669 h 10000"/>
              <a:gd name="connsiteX49-1051" fmla="*/ 7069 w 10000"/>
              <a:gd name="connsiteY49-1052" fmla="*/ 335 h 10000"/>
              <a:gd name="connsiteX50-1053" fmla="*/ 7486 w 10000"/>
              <a:gd name="connsiteY50-1054" fmla="*/ 0 h 10000"/>
              <a:gd name="connsiteX51-1055" fmla="*/ 7696 w 10000"/>
              <a:gd name="connsiteY51-1056" fmla="*/ 335 h 10000"/>
              <a:gd name="connsiteX52-1057" fmla="*/ 7905 w 10000"/>
              <a:gd name="connsiteY52-1058" fmla="*/ 335 h 10000"/>
              <a:gd name="connsiteX53-1059" fmla="*/ 8324 w 10000"/>
              <a:gd name="connsiteY53-1060" fmla="*/ 669 h 10000"/>
              <a:gd name="connsiteX54-1061" fmla="*/ 8744 w 10000"/>
              <a:gd name="connsiteY54-1062" fmla="*/ 1004 h 10000"/>
              <a:gd name="connsiteX55-1063" fmla="*/ 9371 w 10000"/>
              <a:gd name="connsiteY55-1064" fmla="*/ 1674 h 10000"/>
              <a:gd name="connsiteX56-1065" fmla="*/ 9582 w 10000"/>
              <a:gd name="connsiteY56-1066" fmla="*/ 2008 h 10000"/>
              <a:gd name="connsiteX57-1067" fmla="*/ 9789 w 10000"/>
              <a:gd name="connsiteY57-1068" fmla="*/ 2343 h 10000"/>
              <a:gd name="connsiteX58-1069" fmla="*/ 10000 w 10000"/>
              <a:gd name="connsiteY58-1070" fmla="*/ 2343 h 10000"/>
              <a:gd name="connsiteX59-1071" fmla="*/ 9789 w 10000"/>
              <a:gd name="connsiteY59-1072" fmla="*/ 2678 h 10000"/>
              <a:gd name="connsiteX60-1073" fmla="*/ 9789 w 10000"/>
              <a:gd name="connsiteY60-1074" fmla="*/ 3013 h 10000"/>
              <a:gd name="connsiteX61-1075" fmla="*/ 9371 w 10000"/>
              <a:gd name="connsiteY61-1076" fmla="*/ 3013 h 10000"/>
              <a:gd name="connsiteX62-1077" fmla="*/ 9162 w 10000"/>
              <a:gd name="connsiteY62-1078" fmla="*/ 3347 h 10000"/>
              <a:gd name="connsiteX63-1079" fmla="*/ 9162 w 10000"/>
              <a:gd name="connsiteY63-1080" fmla="*/ 3347 h 10000"/>
              <a:gd name="connsiteX0-1081" fmla="*/ 9162 w 10000"/>
              <a:gd name="connsiteY0-1082" fmla="*/ 3347 h 10000"/>
              <a:gd name="connsiteX1-1083" fmla="*/ 8953 w 10000"/>
              <a:gd name="connsiteY1-1084" fmla="*/ 3682 h 10000"/>
              <a:gd name="connsiteX2-1085" fmla="*/ 8534 w 10000"/>
              <a:gd name="connsiteY2-1086" fmla="*/ 4017 h 10000"/>
              <a:gd name="connsiteX3-1087" fmla="*/ 8116 w 10000"/>
              <a:gd name="connsiteY3-1088" fmla="*/ 4310 h 10000"/>
              <a:gd name="connsiteX4-1089" fmla="*/ 7486 w 10000"/>
              <a:gd name="connsiteY4-1090" fmla="*/ 5314 h 10000"/>
              <a:gd name="connsiteX5-1091" fmla="*/ 6883 w 10000"/>
              <a:gd name="connsiteY5-1092" fmla="*/ 5983 h 10000"/>
              <a:gd name="connsiteX6-1093" fmla="*/ 6256 w 10000"/>
              <a:gd name="connsiteY6-1094" fmla="*/ 6987 h 10000"/>
              <a:gd name="connsiteX7-1095" fmla="*/ 5418 w 10000"/>
              <a:gd name="connsiteY7-1096" fmla="*/ 8326 h 10000"/>
              <a:gd name="connsiteX8-1097" fmla="*/ 4581 w 10000"/>
              <a:gd name="connsiteY8-1098" fmla="*/ 10000 h 10000"/>
              <a:gd name="connsiteX9-1099" fmla="*/ 4163 w 10000"/>
              <a:gd name="connsiteY9-1100" fmla="*/ 8996 h 10000"/>
              <a:gd name="connsiteX10-1101" fmla="*/ 4790 w 10000"/>
              <a:gd name="connsiteY10-1102" fmla="*/ 7657 h 10000"/>
              <a:gd name="connsiteX11-1103" fmla="*/ 5418 w 10000"/>
              <a:gd name="connsiteY11-1104" fmla="*/ 6318 h 10000"/>
              <a:gd name="connsiteX12-1105" fmla="*/ 5837 w 10000"/>
              <a:gd name="connsiteY12-1106" fmla="*/ 5314 h 10000"/>
              <a:gd name="connsiteX13-1107" fmla="*/ 6256 w 10000"/>
              <a:gd name="connsiteY13-1108" fmla="*/ 4310 h 10000"/>
              <a:gd name="connsiteX14-1109" fmla="*/ 6677 w 10000"/>
              <a:gd name="connsiteY14-1110" fmla="*/ 3682 h 10000"/>
              <a:gd name="connsiteX15-1111" fmla="*/ 6883 w 10000"/>
              <a:gd name="connsiteY15-1112" fmla="*/ 3013 h 10000"/>
              <a:gd name="connsiteX16-1113" fmla="*/ 6883 w 10000"/>
              <a:gd name="connsiteY16-1114" fmla="*/ 2678 h 10000"/>
              <a:gd name="connsiteX17-1115" fmla="*/ 6883 w 10000"/>
              <a:gd name="connsiteY17-1116" fmla="*/ 2678 h 10000"/>
              <a:gd name="connsiteX18-1117" fmla="*/ 6677 w 10000"/>
              <a:gd name="connsiteY18-1118" fmla="*/ 2343 h 10000"/>
              <a:gd name="connsiteX19-1119" fmla="*/ 6466 w 10000"/>
              <a:gd name="connsiteY19-1120" fmla="*/ 2343 h 10000"/>
              <a:gd name="connsiteX20-1121" fmla="*/ 6256 w 10000"/>
              <a:gd name="connsiteY20-1122" fmla="*/ 2343 h 10000"/>
              <a:gd name="connsiteX21-1123" fmla="*/ 6047 w 10000"/>
              <a:gd name="connsiteY21-1124" fmla="*/ 2678 h 10000"/>
              <a:gd name="connsiteX22-1125" fmla="*/ 5837 w 10000"/>
              <a:gd name="connsiteY22-1126" fmla="*/ 2678 h 10000"/>
              <a:gd name="connsiteX23-1127" fmla="*/ 5418 w 10000"/>
              <a:gd name="connsiteY23-1128" fmla="*/ 2678 h 10000"/>
              <a:gd name="connsiteX24-1129" fmla="*/ 4999 w 10000"/>
              <a:gd name="connsiteY24-1130" fmla="*/ 3013 h 10000"/>
              <a:gd name="connsiteX25-1131" fmla="*/ 4581 w 10000"/>
              <a:gd name="connsiteY25-1132" fmla="*/ 3013 h 10000"/>
              <a:gd name="connsiteX26-1133" fmla="*/ 3952 w 10000"/>
              <a:gd name="connsiteY26-1134" fmla="*/ 3347 h 10000"/>
              <a:gd name="connsiteX27-1135" fmla="*/ 3323 w 10000"/>
              <a:gd name="connsiteY27-1136" fmla="*/ 3682 h 10000"/>
              <a:gd name="connsiteX28-1137" fmla="*/ 2696 w 10000"/>
              <a:gd name="connsiteY28-1138" fmla="*/ 4017 h 10000"/>
              <a:gd name="connsiteX29-1139" fmla="*/ 2068 w 10000"/>
              <a:gd name="connsiteY29-1140" fmla="*/ 4017 h 10000"/>
              <a:gd name="connsiteX30-1141" fmla="*/ 1674 w 10000"/>
              <a:gd name="connsiteY30-1142" fmla="*/ 4310 h 10000"/>
              <a:gd name="connsiteX31-1143" fmla="*/ 1256 w 10000"/>
              <a:gd name="connsiteY31-1144" fmla="*/ 4310 h 10000"/>
              <a:gd name="connsiteX32-1145" fmla="*/ 835 w 10000"/>
              <a:gd name="connsiteY32-1146" fmla="*/ 4644 h 10000"/>
              <a:gd name="connsiteX33-1147" fmla="*/ 629 w 10000"/>
              <a:gd name="connsiteY33-1148" fmla="*/ 4644 h 10000"/>
              <a:gd name="connsiteX34-1149" fmla="*/ 0 w 10000"/>
              <a:gd name="connsiteY34-1150" fmla="*/ 2678 h 10000"/>
              <a:gd name="connsiteX35-1151" fmla="*/ 1046 w 10000"/>
              <a:gd name="connsiteY35-1152" fmla="*/ 2678 h 10000"/>
              <a:gd name="connsiteX36-1153" fmla="*/ 1674 w 10000"/>
              <a:gd name="connsiteY36-1154" fmla="*/ 2343 h 10000"/>
              <a:gd name="connsiteX37-1155" fmla="*/ 2276 w 10000"/>
              <a:gd name="connsiteY37-1156" fmla="*/ 2343 h 10000"/>
              <a:gd name="connsiteX38-1157" fmla="*/ 3323 w 10000"/>
              <a:gd name="connsiteY38-1158" fmla="*/ 2008 h 10000"/>
              <a:gd name="connsiteX39-1159" fmla="*/ 4371 w 10000"/>
              <a:gd name="connsiteY39-1160" fmla="*/ 1674 h 10000"/>
              <a:gd name="connsiteX40-1161" fmla="*/ 4790 w 10000"/>
              <a:gd name="connsiteY40-1162" fmla="*/ 1674 h 10000"/>
              <a:gd name="connsiteX41-1163" fmla="*/ 5210 w 10000"/>
              <a:gd name="connsiteY41-1164" fmla="*/ 1339 h 10000"/>
              <a:gd name="connsiteX42-1165" fmla="*/ 5628 w 10000"/>
              <a:gd name="connsiteY42-1166" fmla="*/ 1339 h 10000"/>
              <a:gd name="connsiteX43-1167" fmla="*/ 6047 w 10000"/>
              <a:gd name="connsiteY43-1168" fmla="*/ 1004 h 10000"/>
              <a:gd name="connsiteX44-1169" fmla="*/ 6256 w 10000"/>
              <a:gd name="connsiteY44-1170" fmla="*/ 1004 h 10000"/>
              <a:gd name="connsiteX45-1171" fmla="*/ 6466 w 10000"/>
              <a:gd name="connsiteY45-1172" fmla="*/ 669 h 10000"/>
              <a:gd name="connsiteX46-1173" fmla="*/ 6677 w 10000"/>
              <a:gd name="connsiteY46-1174" fmla="*/ 669 h 10000"/>
              <a:gd name="connsiteX47-1175" fmla="*/ 6883 w 10000"/>
              <a:gd name="connsiteY47-1176" fmla="*/ 669 h 10000"/>
              <a:gd name="connsiteX48-1177" fmla="*/ 7069 w 10000"/>
              <a:gd name="connsiteY48-1178" fmla="*/ 335 h 10000"/>
              <a:gd name="connsiteX49-1179" fmla="*/ 7486 w 10000"/>
              <a:gd name="connsiteY49-1180" fmla="*/ 0 h 10000"/>
              <a:gd name="connsiteX50-1181" fmla="*/ 7696 w 10000"/>
              <a:gd name="connsiteY50-1182" fmla="*/ 335 h 10000"/>
              <a:gd name="connsiteX51-1183" fmla="*/ 7905 w 10000"/>
              <a:gd name="connsiteY51-1184" fmla="*/ 335 h 10000"/>
              <a:gd name="connsiteX52-1185" fmla="*/ 8324 w 10000"/>
              <a:gd name="connsiteY52-1186" fmla="*/ 669 h 10000"/>
              <a:gd name="connsiteX53-1187" fmla="*/ 8744 w 10000"/>
              <a:gd name="connsiteY53-1188" fmla="*/ 1004 h 10000"/>
              <a:gd name="connsiteX54-1189" fmla="*/ 9371 w 10000"/>
              <a:gd name="connsiteY54-1190" fmla="*/ 1674 h 10000"/>
              <a:gd name="connsiteX55-1191" fmla="*/ 9582 w 10000"/>
              <a:gd name="connsiteY55-1192" fmla="*/ 2008 h 10000"/>
              <a:gd name="connsiteX56-1193" fmla="*/ 9789 w 10000"/>
              <a:gd name="connsiteY56-1194" fmla="*/ 2343 h 10000"/>
              <a:gd name="connsiteX57-1195" fmla="*/ 10000 w 10000"/>
              <a:gd name="connsiteY57-1196" fmla="*/ 2343 h 10000"/>
              <a:gd name="connsiteX58-1197" fmla="*/ 9789 w 10000"/>
              <a:gd name="connsiteY58-1198" fmla="*/ 2678 h 10000"/>
              <a:gd name="connsiteX59-1199" fmla="*/ 9789 w 10000"/>
              <a:gd name="connsiteY59-1200" fmla="*/ 3013 h 10000"/>
              <a:gd name="connsiteX60-1201" fmla="*/ 9371 w 10000"/>
              <a:gd name="connsiteY60-1202" fmla="*/ 3013 h 10000"/>
              <a:gd name="connsiteX61-1203" fmla="*/ 9162 w 10000"/>
              <a:gd name="connsiteY61-1204" fmla="*/ 3347 h 10000"/>
              <a:gd name="connsiteX62-1205" fmla="*/ 9162 w 10000"/>
              <a:gd name="connsiteY62-1206" fmla="*/ 3347 h 10000"/>
              <a:gd name="connsiteX0-1207" fmla="*/ 9162 w 10000"/>
              <a:gd name="connsiteY0-1208" fmla="*/ 3347 h 10000"/>
              <a:gd name="connsiteX1-1209" fmla="*/ 8953 w 10000"/>
              <a:gd name="connsiteY1-1210" fmla="*/ 3682 h 10000"/>
              <a:gd name="connsiteX2-1211" fmla="*/ 8534 w 10000"/>
              <a:gd name="connsiteY2-1212" fmla="*/ 4017 h 10000"/>
              <a:gd name="connsiteX3-1213" fmla="*/ 8116 w 10000"/>
              <a:gd name="connsiteY3-1214" fmla="*/ 4310 h 10000"/>
              <a:gd name="connsiteX4-1215" fmla="*/ 7486 w 10000"/>
              <a:gd name="connsiteY4-1216" fmla="*/ 5314 h 10000"/>
              <a:gd name="connsiteX5-1217" fmla="*/ 6883 w 10000"/>
              <a:gd name="connsiteY5-1218" fmla="*/ 5983 h 10000"/>
              <a:gd name="connsiteX6-1219" fmla="*/ 6256 w 10000"/>
              <a:gd name="connsiteY6-1220" fmla="*/ 6987 h 10000"/>
              <a:gd name="connsiteX7-1221" fmla="*/ 5418 w 10000"/>
              <a:gd name="connsiteY7-1222" fmla="*/ 8326 h 10000"/>
              <a:gd name="connsiteX8-1223" fmla="*/ 4581 w 10000"/>
              <a:gd name="connsiteY8-1224" fmla="*/ 10000 h 10000"/>
              <a:gd name="connsiteX9-1225" fmla="*/ 4163 w 10000"/>
              <a:gd name="connsiteY9-1226" fmla="*/ 8996 h 10000"/>
              <a:gd name="connsiteX10-1227" fmla="*/ 4790 w 10000"/>
              <a:gd name="connsiteY10-1228" fmla="*/ 7657 h 10000"/>
              <a:gd name="connsiteX11-1229" fmla="*/ 5418 w 10000"/>
              <a:gd name="connsiteY11-1230" fmla="*/ 6318 h 10000"/>
              <a:gd name="connsiteX12-1231" fmla="*/ 5837 w 10000"/>
              <a:gd name="connsiteY12-1232" fmla="*/ 5314 h 10000"/>
              <a:gd name="connsiteX13-1233" fmla="*/ 6256 w 10000"/>
              <a:gd name="connsiteY13-1234" fmla="*/ 4310 h 10000"/>
              <a:gd name="connsiteX14-1235" fmla="*/ 6677 w 10000"/>
              <a:gd name="connsiteY14-1236" fmla="*/ 3682 h 10000"/>
              <a:gd name="connsiteX15-1237" fmla="*/ 6883 w 10000"/>
              <a:gd name="connsiteY15-1238" fmla="*/ 3013 h 10000"/>
              <a:gd name="connsiteX16-1239" fmla="*/ 6883 w 10000"/>
              <a:gd name="connsiteY16-1240" fmla="*/ 2678 h 10000"/>
              <a:gd name="connsiteX17-1241" fmla="*/ 6883 w 10000"/>
              <a:gd name="connsiteY17-1242" fmla="*/ 2678 h 10000"/>
              <a:gd name="connsiteX18-1243" fmla="*/ 6677 w 10000"/>
              <a:gd name="connsiteY18-1244" fmla="*/ 2343 h 10000"/>
              <a:gd name="connsiteX19-1245" fmla="*/ 6466 w 10000"/>
              <a:gd name="connsiteY19-1246" fmla="*/ 2343 h 10000"/>
              <a:gd name="connsiteX20-1247" fmla="*/ 6256 w 10000"/>
              <a:gd name="connsiteY20-1248" fmla="*/ 2343 h 10000"/>
              <a:gd name="connsiteX21-1249" fmla="*/ 6047 w 10000"/>
              <a:gd name="connsiteY21-1250" fmla="*/ 2678 h 10000"/>
              <a:gd name="connsiteX22-1251" fmla="*/ 5837 w 10000"/>
              <a:gd name="connsiteY22-1252" fmla="*/ 2678 h 10000"/>
              <a:gd name="connsiteX23-1253" fmla="*/ 5418 w 10000"/>
              <a:gd name="connsiteY23-1254" fmla="*/ 2678 h 10000"/>
              <a:gd name="connsiteX24-1255" fmla="*/ 4999 w 10000"/>
              <a:gd name="connsiteY24-1256" fmla="*/ 3013 h 10000"/>
              <a:gd name="connsiteX25-1257" fmla="*/ 4581 w 10000"/>
              <a:gd name="connsiteY25-1258" fmla="*/ 3013 h 10000"/>
              <a:gd name="connsiteX26-1259" fmla="*/ 3952 w 10000"/>
              <a:gd name="connsiteY26-1260" fmla="*/ 3347 h 10000"/>
              <a:gd name="connsiteX27-1261" fmla="*/ 3323 w 10000"/>
              <a:gd name="connsiteY27-1262" fmla="*/ 3682 h 10000"/>
              <a:gd name="connsiteX28-1263" fmla="*/ 2696 w 10000"/>
              <a:gd name="connsiteY28-1264" fmla="*/ 4017 h 10000"/>
              <a:gd name="connsiteX29-1265" fmla="*/ 2068 w 10000"/>
              <a:gd name="connsiteY29-1266" fmla="*/ 4017 h 10000"/>
              <a:gd name="connsiteX30-1267" fmla="*/ 1674 w 10000"/>
              <a:gd name="connsiteY30-1268" fmla="*/ 4310 h 10000"/>
              <a:gd name="connsiteX31-1269" fmla="*/ 1256 w 10000"/>
              <a:gd name="connsiteY31-1270" fmla="*/ 4310 h 10000"/>
              <a:gd name="connsiteX32-1271" fmla="*/ 835 w 10000"/>
              <a:gd name="connsiteY32-1272" fmla="*/ 4644 h 10000"/>
              <a:gd name="connsiteX33-1273" fmla="*/ 0 w 10000"/>
              <a:gd name="connsiteY33-1274" fmla="*/ 2678 h 10000"/>
              <a:gd name="connsiteX34-1275" fmla="*/ 1046 w 10000"/>
              <a:gd name="connsiteY34-1276" fmla="*/ 2678 h 10000"/>
              <a:gd name="connsiteX35-1277" fmla="*/ 1674 w 10000"/>
              <a:gd name="connsiteY35-1278" fmla="*/ 2343 h 10000"/>
              <a:gd name="connsiteX36-1279" fmla="*/ 2276 w 10000"/>
              <a:gd name="connsiteY36-1280" fmla="*/ 2343 h 10000"/>
              <a:gd name="connsiteX37-1281" fmla="*/ 3323 w 10000"/>
              <a:gd name="connsiteY37-1282" fmla="*/ 2008 h 10000"/>
              <a:gd name="connsiteX38-1283" fmla="*/ 4371 w 10000"/>
              <a:gd name="connsiteY38-1284" fmla="*/ 1674 h 10000"/>
              <a:gd name="connsiteX39-1285" fmla="*/ 4790 w 10000"/>
              <a:gd name="connsiteY39-1286" fmla="*/ 1674 h 10000"/>
              <a:gd name="connsiteX40-1287" fmla="*/ 5210 w 10000"/>
              <a:gd name="connsiteY40-1288" fmla="*/ 1339 h 10000"/>
              <a:gd name="connsiteX41-1289" fmla="*/ 5628 w 10000"/>
              <a:gd name="connsiteY41-1290" fmla="*/ 1339 h 10000"/>
              <a:gd name="connsiteX42-1291" fmla="*/ 6047 w 10000"/>
              <a:gd name="connsiteY42-1292" fmla="*/ 1004 h 10000"/>
              <a:gd name="connsiteX43-1293" fmla="*/ 6256 w 10000"/>
              <a:gd name="connsiteY43-1294" fmla="*/ 1004 h 10000"/>
              <a:gd name="connsiteX44-1295" fmla="*/ 6466 w 10000"/>
              <a:gd name="connsiteY44-1296" fmla="*/ 669 h 10000"/>
              <a:gd name="connsiteX45-1297" fmla="*/ 6677 w 10000"/>
              <a:gd name="connsiteY45-1298" fmla="*/ 669 h 10000"/>
              <a:gd name="connsiteX46-1299" fmla="*/ 6883 w 10000"/>
              <a:gd name="connsiteY46-1300" fmla="*/ 669 h 10000"/>
              <a:gd name="connsiteX47-1301" fmla="*/ 7069 w 10000"/>
              <a:gd name="connsiteY47-1302" fmla="*/ 335 h 10000"/>
              <a:gd name="connsiteX48-1303" fmla="*/ 7486 w 10000"/>
              <a:gd name="connsiteY48-1304" fmla="*/ 0 h 10000"/>
              <a:gd name="connsiteX49-1305" fmla="*/ 7696 w 10000"/>
              <a:gd name="connsiteY49-1306" fmla="*/ 335 h 10000"/>
              <a:gd name="connsiteX50-1307" fmla="*/ 7905 w 10000"/>
              <a:gd name="connsiteY50-1308" fmla="*/ 335 h 10000"/>
              <a:gd name="connsiteX51-1309" fmla="*/ 8324 w 10000"/>
              <a:gd name="connsiteY51-1310" fmla="*/ 669 h 10000"/>
              <a:gd name="connsiteX52-1311" fmla="*/ 8744 w 10000"/>
              <a:gd name="connsiteY52-1312" fmla="*/ 1004 h 10000"/>
              <a:gd name="connsiteX53-1313" fmla="*/ 9371 w 10000"/>
              <a:gd name="connsiteY53-1314" fmla="*/ 1674 h 10000"/>
              <a:gd name="connsiteX54-1315" fmla="*/ 9582 w 10000"/>
              <a:gd name="connsiteY54-1316" fmla="*/ 2008 h 10000"/>
              <a:gd name="connsiteX55-1317" fmla="*/ 9789 w 10000"/>
              <a:gd name="connsiteY55-1318" fmla="*/ 2343 h 10000"/>
              <a:gd name="connsiteX56-1319" fmla="*/ 10000 w 10000"/>
              <a:gd name="connsiteY56-1320" fmla="*/ 2343 h 10000"/>
              <a:gd name="connsiteX57-1321" fmla="*/ 9789 w 10000"/>
              <a:gd name="connsiteY57-1322" fmla="*/ 2678 h 10000"/>
              <a:gd name="connsiteX58-1323" fmla="*/ 9789 w 10000"/>
              <a:gd name="connsiteY58-1324" fmla="*/ 3013 h 10000"/>
              <a:gd name="connsiteX59-1325" fmla="*/ 9371 w 10000"/>
              <a:gd name="connsiteY59-1326" fmla="*/ 3013 h 10000"/>
              <a:gd name="connsiteX60-1327" fmla="*/ 9162 w 10000"/>
              <a:gd name="connsiteY60-1328" fmla="*/ 3347 h 10000"/>
              <a:gd name="connsiteX61-1329" fmla="*/ 9162 w 10000"/>
              <a:gd name="connsiteY61-1330" fmla="*/ 3347 h 10000"/>
              <a:gd name="connsiteX0-1331" fmla="*/ 9162 w 10000"/>
              <a:gd name="connsiteY0-1332" fmla="*/ 3347 h 10000"/>
              <a:gd name="connsiteX1-1333" fmla="*/ 8953 w 10000"/>
              <a:gd name="connsiteY1-1334" fmla="*/ 3682 h 10000"/>
              <a:gd name="connsiteX2-1335" fmla="*/ 8534 w 10000"/>
              <a:gd name="connsiteY2-1336" fmla="*/ 4017 h 10000"/>
              <a:gd name="connsiteX3-1337" fmla="*/ 8116 w 10000"/>
              <a:gd name="connsiteY3-1338" fmla="*/ 4310 h 10000"/>
              <a:gd name="connsiteX4-1339" fmla="*/ 7486 w 10000"/>
              <a:gd name="connsiteY4-1340" fmla="*/ 5314 h 10000"/>
              <a:gd name="connsiteX5-1341" fmla="*/ 6883 w 10000"/>
              <a:gd name="connsiteY5-1342" fmla="*/ 5983 h 10000"/>
              <a:gd name="connsiteX6-1343" fmla="*/ 6256 w 10000"/>
              <a:gd name="connsiteY6-1344" fmla="*/ 6987 h 10000"/>
              <a:gd name="connsiteX7-1345" fmla="*/ 5418 w 10000"/>
              <a:gd name="connsiteY7-1346" fmla="*/ 8326 h 10000"/>
              <a:gd name="connsiteX8-1347" fmla="*/ 4581 w 10000"/>
              <a:gd name="connsiteY8-1348" fmla="*/ 10000 h 10000"/>
              <a:gd name="connsiteX9-1349" fmla="*/ 4163 w 10000"/>
              <a:gd name="connsiteY9-1350" fmla="*/ 8996 h 10000"/>
              <a:gd name="connsiteX10-1351" fmla="*/ 4790 w 10000"/>
              <a:gd name="connsiteY10-1352" fmla="*/ 7657 h 10000"/>
              <a:gd name="connsiteX11-1353" fmla="*/ 5418 w 10000"/>
              <a:gd name="connsiteY11-1354" fmla="*/ 6318 h 10000"/>
              <a:gd name="connsiteX12-1355" fmla="*/ 5837 w 10000"/>
              <a:gd name="connsiteY12-1356" fmla="*/ 5314 h 10000"/>
              <a:gd name="connsiteX13-1357" fmla="*/ 6256 w 10000"/>
              <a:gd name="connsiteY13-1358" fmla="*/ 4310 h 10000"/>
              <a:gd name="connsiteX14-1359" fmla="*/ 6677 w 10000"/>
              <a:gd name="connsiteY14-1360" fmla="*/ 3682 h 10000"/>
              <a:gd name="connsiteX15-1361" fmla="*/ 6883 w 10000"/>
              <a:gd name="connsiteY15-1362" fmla="*/ 3013 h 10000"/>
              <a:gd name="connsiteX16-1363" fmla="*/ 6883 w 10000"/>
              <a:gd name="connsiteY16-1364" fmla="*/ 2678 h 10000"/>
              <a:gd name="connsiteX17-1365" fmla="*/ 6883 w 10000"/>
              <a:gd name="connsiteY17-1366" fmla="*/ 2678 h 10000"/>
              <a:gd name="connsiteX18-1367" fmla="*/ 6677 w 10000"/>
              <a:gd name="connsiteY18-1368" fmla="*/ 2343 h 10000"/>
              <a:gd name="connsiteX19-1369" fmla="*/ 6466 w 10000"/>
              <a:gd name="connsiteY19-1370" fmla="*/ 2343 h 10000"/>
              <a:gd name="connsiteX20-1371" fmla="*/ 6256 w 10000"/>
              <a:gd name="connsiteY20-1372" fmla="*/ 2343 h 10000"/>
              <a:gd name="connsiteX21-1373" fmla="*/ 6047 w 10000"/>
              <a:gd name="connsiteY21-1374" fmla="*/ 2678 h 10000"/>
              <a:gd name="connsiteX22-1375" fmla="*/ 5837 w 10000"/>
              <a:gd name="connsiteY22-1376" fmla="*/ 2678 h 10000"/>
              <a:gd name="connsiteX23-1377" fmla="*/ 5418 w 10000"/>
              <a:gd name="connsiteY23-1378" fmla="*/ 2678 h 10000"/>
              <a:gd name="connsiteX24-1379" fmla="*/ 4999 w 10000"/>
              <a:gd name="connsiteY24-1380" fmla="*/ 3013 h 10000"/>
              <a:gd name="connsiteX25-1381" fmla="*/ 4581 w 10000"/>
              <a:gd name="connsiteY25-1382" fmla="*/ 3013 h 10000"/>
              <a:gd name="connsiteX26-1383" fmla="*/ 3952 w 10000"/>
              <a:gd name="connsiteY26-1384" fmla="*/ 3347 h 10000"/>
              <a:gd name="connsiteX27-1385" fmla="*/ 3323 w 10000"/>
              <a:gd name="connsiteY27-1386" fmla="*/ 3682 h 10000"/>
              <a:gd name="connsiteX28-1387" fmla="*/ 2696 w 10000"/>
              <a:gd name="connsiteY28-1388" fmla="*/ 4017 h 10000"/>
              <a:gd name="connsiteX29-1389" fmla="*/ 2068 w 10000"/>
              <a:gd name="connsiteY29-1390" fmla="*/ 4017 h 10000"/>
              <a:gd name="connsiteX30-1391" fmla="*/ 1674 w 10000"/>
              <a:gd name="connsiteY30-1392" fmla="*/ 4310 h 10000"/>
              <a:gd name="connsiteX31-1393" fmla="*/ 1256 w 10000"/>
              <a:gd name="connsiteY31-1394" fmla="*/ 4310 h 10000"/>
              <a:gd name="connsiteX32-1395" fmla="*/ 0 w 10000"/>
              <a:gd name="connsiteY32-1396" fmla="*/ 2678 h 10000"/>
              <a:gd name="connsiteX33-1397" fmla="*/ 1046 w 10000"/>
              <a:gd name="connsiteY33-1398" fmla="*/ 2678 h 10000"/>
              <a:gd name="connsiteX34-1399" fmla="*/ 1674 w 10000"/>
              <a:gd name="connsiteY34-1400" fmla="*/ 2343 h 10000"/>
              <a:gd name="connsiteX35-1401" fmla="*/ 2276 w 10000"/>
              <a:gd name="connsiteY35-1402" fmla="*/ 2343 h 10000"/>
              <a:gd name="connsiteX36-1403" fmla="*/ 3323 w 10000"/>
              <a:gd name="connsiteY36-1404" fmla="*/ 2008 h 10000"/>
              <a:gd name="connsiteX37-1405" fmla="*/ 4371 w 10000"/>
              <a:gd name="connsiteY37-1406" fmla="*/ 1674 h 10000"/>
              <a:gd name="connsiteX38-1407" fmla="*/ 4790 w 10000"/>
              <a:gd name="connsiteY38-1408" fmla="*/ 1674 h 10000"/>
              <a:gd name="connsiteX39-1409" fmla="*/ 5210 w 10000"/>
              <a:gd name="connsiteY39-1410" fmla="*/ 1339 h 10000"/>
              <a:gd name="connsiteX40-1411" fmla="*/ 5628 w 10000"/>
              <a:gd name="connsiteY40-1412" fmla="*/ 1339 h 10000"/>
              <a:gd name="connsiteX41-1413" fmla="*/ 6047 w 10000"/>
              <a:gd name="connsiteY41-1414" fmla="*/ 1004 h 10000"/>
              <a:gd name="connsiteX42-1415" fmla="*/ 6256 w 10000"/>
              <a:gd name="connsiteY42-1416" fmla="*/ 1004 h 10000"/>
              <a:gd name="connsiteX43-1417" fmla="*/ 6466 w 10000"/>
              <a:gd name="connsiteY43-1418" fmla="*/ 669 h 10000"/>
              <a:gd name="connsiteX44-1419" fmla="*/ 6677 w 10000"/>
              <a:gd name="connsiteY44-1420" fmla="*/ 669 h 10000"/>
              <a:gd name="connsiteX45-1421" fmla="*/ 6883 w 10000"/>
              <a:gd name="connsiteY45-1422" fmla="*/ 669 h 10000"/>
              <a:gd name="connsiteX46-1423" fmla="*/ 7069 w 10000"/>
              <a:gd name="connsiteY46-1424" fmla="*/ 335 h 10000"/>
              <a:gd name="connsiteX47-1425" fmla="*/ 7486 w 10000"/>
              <a:gd name="connsiteY47-1426" fmla="*/ 0 h 10000"/>
              <a:gd name="connsiteX48-1427" fmla="*/ 7696 w 10000"/>
              <a:gd name="connsiteY48-1428" fmla="*/ 335 h 10000"/>
              <a:gd name="connsiteX49-1429" fmla="*/ 7905 w 10000"/>
              <a:gd name="connsiteY49-1430" fmla="*/ 335 h 10000"/>
              <a:gd name="connsiteX50-1431" fmla="*/ 8324 w 10000"/>
              <a:gd name="connsiteY50-1432" fmla="*/ 669 h 10000"/>
              <a:gd name="connsiteX51-1433" fmla="*/ 8744 w 10000"/>
              <a:gd name="connsiteY51-1434" fmla="*/ 1004 h 10000"/>
              <a:gd name="connsiteX52-1435" fmla="*/ 9371 w 10000"/>
              <a:gd name="connsiteY52-1436" fmla="*/ 1674 h 10000"/>
              <a:gd name="connsiteX53-1437" fmla="*/ 9582 w 10000"/>
              <a:gd name="connsiteY53-1438" fmla="*/ 2008 h 10000"/>
              <a:gd name="connsiteX54-1439" fmla="*/ 9789 w 10000"/>
              <a:gd name="connsiteY54-1440" fmla="*/ 2343 h 10000"/>
              <a:gd name="connsiteX55-1441" fmla="*/ 10000 w 10000"/>
              <a:gd name="connsiteY55-1442" fmla="*/ 2343 h 10000"/>
              <a:gd name="connsiteX56-1443" fmla="*/ 9789 w 10000"/>
              <a:gd name="connsiteY56-1444" fmla="*/ 2678 h 10000"/>
              <a:gd name="connsiteX57-1445" fmla="*/ 9789 w 10000"/>
              <a:gd name="connsiteY57-1446" fmla="*/ 3013 h 10000"/>
              <a:gd name="connsiteX58-1447" fmla="*/ 9371 w 10000"/>
              <a:gd name="connsiteY58-1448" fmla="*/ 3013 h 10000"/>
              <a:gd name="connsiteX59-1449" fmla="*/ 9162 w 10000"/>
              <a:gd name="connsiteY59-1450" fmla="*/ 3347 h 10000"/>
              <a:gd name="connsiteX60-1451" fmla="*/ 9162 w 10000"/>
              <a:gd name="connsiteY60-1452" fmla="*/ 3347 h 10000"/>
              <a:gd name="connsiteX0-1453" fmla="*/ 8116 w 8954"/>
              <a:gd name="connsiteY0-1454" fmla="*/ 3347 h 10000"/>
              <a:gd name="connsiteX1-1455" fmla="*/ 7907 w 8954"/>
              <a:gd name="connsiteY1-1456" fmla="*/ 3682 h 10000"/>
              <a:gd name="connsiteX2-1457" fmla="*/ 7488 w 8954"/>
              <a:gd name="connsiteY2-1458" fmla="*/ 4017 h 10000"/>
              <a:gd name="connsiteX3-1459" fmla="*/ 7070 w 8954"/>
              <a:gd name="connsiteY3-1460" fmla="*/ 4310 h 10000"/>
              <a:gd name="connsiteX4-1461" fmla="*/ 6440 w 8954"/>
              <a:gd name="connsiteY4-1462" fmla="*/ 5314 h 10000"/>
              <a:gd name="connsiteX5-1463" fmla="*/ 5837 w 8954"/>
              <a:gd name="connsiteY5-1464" fmla="*/ 5983 h 10000"/>
              <a:gd name="connsiteX6-1465" fmla="*/ 5210 w 8954"/>
              <a:gd name="connsiteY6-1466" fmla="*/ 6987 h 10000"/>
              <a:gd name="connsiteX7-1467" fmla="*/ 4372 w 8954"/>
              <a:gd name="connsiteY7-1468" fmla="*/ 8326 h 10000"/>
              <a:gd name="connsiteX8-1469" fmla="*/ 3535 w 8954"/>
              <a:gd name="connsiteY8-1470" fmla="*/ 10000 h 10000"/>
              <a:gd name="connsiteX9-1471" fmla="*/ 3117 w 8954"/>
              <a:gd name="connsiteY9-1472" fmla="*/ 8996 h 10000"/>
              <a:gd name="connsiteX10-1473" fmla="*/ 3744 w 8954"/>
              <a:gd name="connsiteY10-1474" fmla="*/ 7657 h 10000"/>
              <a:gd name="connsiteX11-1475" fmla="*/ 4372 w 8954"/>
              <a:gd name="connsiteY11-1476" fmla="*/ 6318 h 10000"/>
              <a:gd name="connsiteX12-1477" fmla="*/ 4791 w 8954"/>
              <a:gd name="connsiteY12-1478" fmla="*/ 5314 h 10000"/>
              <a:gd name="connsiteX13-1479" fmla="*/ 5210 w 8954"/>
              <a:gd name="connsiteY13-1480" fmla="*/ 4310 h 10000"/>
              <a:gd name="connsiteX14-1481" fmla="*/ 5631 w 8954"/>
              <a:gd name="connsiteY14-1482" fmla="*/ 3682 h 10000"/>
              <a:gd name="connsiteX15-1483" fmla="*/ 5837 w 8954"/>
              <a:gd name="connsiteY15-1484" fmla="*/ 3013 h 10000"/>
              <a:gd name="connsiteX16-1485" fmla="*/ 5837 w 8954"/>
              <a:gd name="connsiteY16-1486" fmla="*/ 2678 h 10000"/>
              <a:gd name="connsiteX17-1487" fmla="*/ 5837 w 8954"/>
              <a:gd name="connsiteY17-1488" fmla="*/ 2678 h 10000"/>
              <a:gd name="connsiteX18-1489" fmla="*/ 5631 w 8954"/>
              <a:gd name="connsiteY18-1490" fmla="*/ 2343 h 10000"/>
              <a:gd name="connsiteX19-1491" fmla="*/ 5420 w 8954"/>
              <a:gd name="connsiteY19-1492" fmla="*/ 2343 h 10000"/>
              <a:gd name="connsiteX20-1493" fmla="*/ 5210 w 8954"/>
              <a:gd name="connsiteY20-1494" fmla="*/ 2343 h 10000"/>
              <a:gd name="connsiteX21-1495" fmla="*/ 5001 w 8954"/>
              <a:gd name="connsiteY21-1496" fmla="*/ 2678 h 10000"/>
              <a:gd name="connsiteX22-1497" fmla="*/ 4791 w 8954"/>
              <a:gd name="connsiteY22-1498" fmla="*/ 2678 h 10000"/>
              <a:gd name="connsiteX23-1499" fmla="*/ 4372 w 8954"/>
              <a:gd name="connsiteY23-1500" fmla="*/ 2678 h 10000"/>
              <a:gd name="connsiteX24-1501" fmla="*/ 3953 w 8954"/>
              <a:gd name="connsiteY24-1502" fmla="*/ 3013 h 10000"/>
              <a:gd name="connsiteX25-1503" fmla="*/ 3535 w 8954"/>
              <a:gd name="connsiteY25-1504" fmla="*/ 3013 h 10000"/>
              <a:gd name="connsiteX26-1505" fmla="*/ 2906 w 8954"/>
              <a:gd name="connsiteY26-1506" fmla="*/ 3347 h 10000"/>
              <a:gd name="connsiteX27-1507" fmla="*/ 2277 w 8954"/>
              <a:gd name="connsiteY27-1508" fmla="*/ 3682 h 10000"/>
              <a:gd name="connsiteX28-1509" fmla="*/ 1650 w 8954"/>
              <a:gd name="connsiteY28-1510" fmla="*/ 4017 h 10000"/>
              <a:gd name="connsiteX29-1511" fmla="*/ 1022 w 8954"/>
              <a:gd name="connsiteY29-1512" fmla="*/ 4017 h 10000"/>
              <a:gd name="connsiteX30-1513" fmla="*/ 628 w 8954"/>
              <a:gd name="connsiteY30-1514" fmla="*/ 4310 h 10000"/>
              <a:gd name="connsiteX31-1515" fmla="*/ 210 w 8954"/>
              <a:gd name="connsiteY31-1516" fmla="*/ 4310 h 10000"/>
              <a:gd name="connsiteX32-1517" fmla="*/ 0 w 8954"/>
              <a:gd name="connsiteY32-1518" fmla="*/ 2678 h 10000"/>
              <a:gd name="connsiteX33-1519" fmla="*/ 628 w 8954"/>
              <a:gd name="connsiteY33-1520" fmla="*/ 2343 h 10000"/>
              <a:gd name="connsiteX34-1521" fmla="*/ 1230 w 8954"/>
              <a:gd name="connsiteY34-1522" fmla="*/ 2343 h 10000"/>
              <a:gd name="connsiteX35-1523" fmla="*/ 2277 w 8954"/>
              <a:gd name="connsiteY35-1524" fmla="*/ 2008 h 10000"/>
              <a:gd name="connsiteX36-1525" fmla="*/ 3325 w 8954"/>
              <a:gd name="connsiteY36-1526" fmla="*/ 1674 h 10000"/>
              <a:gd name="connsiteX37-1527" fmla="*/ 3744 w 8954"/>
              <a:gd name="connsiteY37-1528" fmla="*/ 1674 h 10000"/>
              <a:gd name="connsiteX38-1529" fmla="*/ 4164 w 8954"/>
              <a:gd name="connsiteY38-1530" fmla="*/ 1339 h 10000"/>
              <a:gd name="connsiteX39-1531" fmla="*/ 4582 w 8954"/>
              <a:gd name="connsiteY39-1532" fmla="*/ 1339 h 10000"/>
              <a:gd name="connsiteX40-1533" fmla="*/ 5001 w 8954"/>
              <a:gd name="connsiteY40-1534" fmla="*/ 1004 h 10000"/>
              <a:gd name="connsiteX41-1535" fmla="*/ 5210 w 8954"/>
              <a:gd name="connsiteY41-1536" fmla="*/ 1004 h 10000"/>
              <a:gd name="connsiteX42-1537" fmla="*/ 5420 w 8954"/>
              <a:gd name="connsiteY42-1538" fmla="*/ 669 h 10000"/>
              <a:gd name="connsiteX43-1539" fmla="*/ 5631 w 8954"/>
              <a:gd name="connsiteY43-1540" fmla="*/ 669 h 10000"/>
              <a:gd name="connsiteX44-1541" fmla="*/ 5837 w 8954"/>
              <a:gd name="connsiteY44-1542" fmla="*/ 669 h 10000"/>
              <a:gd name="connsiteX45-1543" fmla="*/ 6023 w 8954"/>
              <a:gd name="connsiteY45-1544" fmla="*/ 335 h 10000"/>
              <a:gd name="connsiteX46-1545" fmla="*/ 6440 w 8954"/>
              <a:gd name="connsiteY46-1546" fmla="*/ 0 h 10000"/>
              <a:gd name="connsiteX47-1547" fmla="*/ 6650 w 8954"/>
              <a:gd name="connsiteY47-1548" fmla="*/ 335 h 10000"/>
              <a:gd name="connsiteX48-1549" fmla="*/ 6859 w 8954"/>
              <a:gd name="connsiteY48-1550" fmla="*/ 335 h 10000"/>
              <a:gd name="connsiteX49-1551" fmla="*/ 7278 w 8954"/>
              <a:gd name="connsiteY49-1552" fmla="*/ 669 h 10000"/>
              <a:gd name="connsiteX50-1553" fmla="*/ 7698 w 8954"/>
              <a:gd name="connsiteY50-1554" fmla="*/ 1004 h 10000"/>
              <a:gd name="connsiteX51-1555" fmla="*/ 8325 w 8954"/>
              <a:gd name="connsiteY51-1556" fmla="*/ 1674 h 10000"/>
              <a:gd name="connsiteX52-1557" fmla="*/ 8536 w 8954"/>
              <a:gd name="connsiteY52-1558" fmla="*/ 2008 h 10000"/>
              <a:gd name="connsiteX53-1559" fmla="*/ 8743 w 8954"/>
              <a:gd name="connsiteY53-1560" fmla="*/ 2343 h 10000"/>
              <a:gd name="connsiteX54-1561" fmla="*/ 8954 w 8954"/>
              <a:gd name="connsiteY54-1562" fmla="*/ 2343 h 10000"/>
              <a:gd name="connsiteX55-1563" fmla="*/ 8743 w 8954"/>
              <a:gd name="connsiteY55-1564" fmla="*/ 2678 h 10000"/>
              <a:gd name="connsiteX56-1565" fmla="*/ 8743 w 8954"/>
              <a:gd name="connsiteY56-1566" fmla="*/ 3013 h 10000"/>
              <a:gd name="connsiteX57-1567" fmla="*/ 8325 w 8954"/>
              <a:gd name="connsiteY57-1568" fmla="*/ 3013 h 10000"/>
              <a:gd name="connsiteX58-1569" fmla="*/ 8116 w 8954"/>
              <a:gd name="connsiteY58-1570" fmla="*/ 3347 h 10000"/>
              <a:gd name="connsiteX59-1571" fmla="*/ 8116 w 8954"/>
              <a:gd name="connsiteY59-1572" fmla="*/ 3347 h 10000"/>
              <a:gd name="connsiteX0-1573" fmla="*/ 8829 w 9765"/>
              <a:gd name="connsiteY0-1574" fmla="*/ 3347 h 10000"/>
              <a:gd name="connsiteX1-1575" fmla="*/ 8596 w 9765"/>
              <a:gd name="connsiteY1-1576" fmla="*/ 3682 h 10000"/>
              <a:gd name="connsiteX2-1577" fmla="*/ 8128 w 9765"/>
              <a:gd name="connsiteY2-1578" fmla="*/ 4017 h 10000"/>
              <a:gd name="connsiteX3-1579" fmla="*/ 7661 w 9765"/>
              <a:gd name="connsiteY3-1580" fmla="*/ 4310 h 10000"/>
              <a:gd name="connsiteX4-1581" fmla="*/ 6957 w 9765"/>
              <a:gd name="connsiteY4-1582" fmla="*/ 5314 h 10000"/>
              <a:gd name="connsiteX5-1583" fmla="*/ 6284 w 9765"/>
              <a:gd name="connsiteY5-1584" fmla="*/ 5983 h 10000"/>
              <a:gd name="connsiteX6-1585" fmla="*/ 5584 w 9765"/>
              <a:gd name="connsiteY6-1586" fmla="*/ 6987 h 10000"/>
              <a:gd name="connsiteX7-1587" fmla="*/ 4648 w 9765"/>
              <a:gd name="connsiteY7-1588" fmla="*/ 8326 h 10000"/>
              <a:gd name="connsiteX8-1589" fmla="*/ 3713 w 9765"/>
              <a:gd name="connsiteY8-1590" fmla="*/ 10000 h 10000"/>
              <a:gd name="connsiteX9-1591" fmla="*/ 3246 w 9765"/>
              <a:gd name="connsiteY9-1592" fmla="*/ 8996 h 10000"/>
              <a:gd name="connsiteX10-1593" fmla="*/ 3946 w 9765"/>
              <a:gd name="connsiteY10-1594" fmla="*/ 7657 h 10000"/>
              <a:gd name="connsiteX11-1595" fmla="*/ 4648 w 9765"/>
              <a:gd name="connsiteY11-1596" fmla="*/ 6318 h 10000"/>
              <a:gd name="connsiteX12-1597" fmla="*/ 5116 w 9765"/>
              <a:gd name="connsiteY12-1598" fmla="*/ 5314 h 10000"/>
              <a:gd name="connsiteX13-1599" fmla="*/ 5584 w 9765"/>
              <a:gd name="connsiteY13-1600" fmla="*/ 4310 h 10000"/>
              <a:gd name="connsiteX14-1601" fmla="*/ 6054 w 9765"/>
              <a:gd name="connsiteY14-1602" fmla="*/ 3682 h 10000"/>
              <a:gd name="connsiteX15-1603" fmla="*/ 6284 w 9765"/>
              <a:gd name="connsiteY15-1604" fmla="*/ 3013 h 10000"/>
              <a:gd name="connsiteX16-1605" fmla="*/ 6284 w 9765"/>
              <a:gd name="connsiteY16-1606" fmla="*/ 2678 h 10000"/>
              <a:gd name="connsiteX17-1607" fmla="*/ 6284 w 9765"/>
              <a:gd name="connsiteY17-1608" fmla="*/ 2678 h 10000"/>
              <a:gd name="connsiteX18-1609" fmla="*/ 6054 w 9765"/>
              <a:gd name="connsiteY18-1610" fmla="*/ 2343 h 10000"/>
              <a:gd name="connsiteX19-1611" fmla="*/ 5818 w 9765"/>
              <a:gd name="connsiteY19-1612" fmla="*/ 2343 h 10000"/>
              <a:gd name="connsiteX20-1613" fmla="*/ 5584 w 9765"/>
              <a:gd name="connsiteY20-1614" fmla="*/ 2343 h 10000"/>
              <a:gd name="connsiteX21-1615" fmla="*/ 5350 w 9765"/>
              <a:gd name="connsiteY21-1616" fmla="*/ 2678 h 10000"/>
              <a:gd name="connsiteX22-1617" fmla="*/ 5116 w 9765"/>
              <a:gd name="connsiteY22-1618" fmla="*/ 2678 h 10000"/>
              <a:gd name="connsiteX23-1619" fmla="*/ 4648 w 9765"/>
              <a:gd name="connsiteY23-1620" fmla="*/ 2678 h 10000"/>
              <a:gd name="connsiteX24-1621" fmla="*/ 4180 w 9765"/>
              <a:gd name="connsiteY24-1622" fmla="*/ 3013 h 10000"/>
              <a:gd name="connsiteX25-1623" fmla="*/ 3713 w 9765"/>
              <a:gd name="connsiteY25-1624" fmla="*/ 3013 h 10000"/>
              <a:gd name="connsiteX26-1625" fmla="*/ 3010 w 9765"/>
              <a:gd name="connsiteY26-1626" fmla="*/ 3347 h 10000"/>
              <a:gd name="connsiteX27-1627" fmla="*/ 2308 w 9765"/>
              <a:gd name="connsiteY27-1628" fmla="*/ 3682 h 10000"/>
              <a:gd name="connsiteX28-1629" fmla="*/ 1608 w 9765"/>
              <a:gd name="connsiteY28-1630" fmla="*/ 4017 h 10000"/>
              <a:gd name="connsiteX29-1631" fmla="*/ 906 w 9765"/>
              <a:gd name="connsiteY29-1632" fmla="*/ 4017 h 10000"/>
              <a:gd name="connsiteX30-1633" fmla="*/ 466 w 9765"/>
              <a:gd name="connsiteY30-1634" fmla="*/ 4310 h 10000"/>
              <a:gd name="connsiteX31-1635" fmla="*/ 0 w 9765"/>
              <a:gd name="connsiteY31-1636" fmla="*/ 4310 h 10000"/>
              <a:gd name="connsiteX32-1637" fmla="*/ 466 w 9765"/>
              <a:gd name="connsiteY32-1638" fmla="*/ 2343 h 10000"/>
              <a:gd name="connsiteX33-1639" fmla="*/ 1139 w 9765"/>
              <a:gd name="connsiteY33-1640" fmla="*/ 2343 h 10000"/>
              <a:gd name="connsiteX34-1641" fmla="*/ 2308 w 9765"/>
              <a:gd name="connsiteY34-1642" fmla="*/ 2008 h 10000"/>
              <a:gd name="connsiteX35-1643" fmla="*/ 3478 w 9765"/>
              <a:gd name="connsiteY35-1644" fmla="*/ 1674 h 10000"/>
              <a:gd name="connsiteX36-1645" fmla="*/ 3946 w 9765"/>
              <a:gd name="connsiteY36-1646" fmla="*/ 1674 h 10000"/>
              <a:gd name="connsiteX37-1647" fmla="*/ 4415 w 9765"/>
              <a:gd name="connsiteY37-1648" fmla="*/ 1339 h 10000"/>
              <a:gd name="connsiteX38-1649" fmla="*/ 4882 w 9765"/>
              <a:gd name="connsiteY38-1650" fmla="*/ 1339 h 10000"/>
              <a:gd name="connsiteX39-1651" fmla="*/ 5350 w 9765"/>
              <a:gd name="connsiteY39-1652" fmla="*/ 1004 h 10000"/>
              <a:gd name="connsiteX40-1653" fmla="*/ 5584 w 9765"/>
              <a:gd name="connsiteY40-1654" fmla="*/ 1004 h 10000"/>
              <a:gd name="connsiteX41-1655" fmla="*/ 5818 w 9765"/>
              <a:gd name="connsiteY41-1656" fmla="*/ 669 h 10000"/>
              <a:gd name="connsiteX42-1657" fmla="*/ 6054 w 9765"/>
              <a:gd name="connsiteY42-1658" fmla="*/ 669 h 10000"/>
              <a:gd name="connsiteX43-1659" fmla="*/ 6284 w 9765"/>
              <a:gd name="connsiteY43-1660" fmla="*/ 669 h 10000"/>
              <a:gd name="connsiteX44-1661" fmla="*/ 6492 w 9765"/>
              <a:gd name="connsiteY44-1662" fmla="*/ 335 h 10000"/>
              <a:gd name="connsiteX45-1663" fmla="*/ 6957 w 9765"/>
              <a:gd name="connsiteY45-1664" fmla="*/ 0 h 10000"/>
              <a:gd name="connsiteX46-1665" fmla="*/ 7192 w 9765"/>
              <a:gd name="connsiteY46-1666" fmla="*/ 335 h 10000"/>
              <a:gd name="connsiteX47-1667" fmla="*/ 7425 w 9765"/>
              <a:gd name="connsiteY47-1668" fmla="*/ 335 h 10000"/>
              <a:gd name="connsiteX48-1669" fmla="*/ 7893 w 9765"/>
              <a:gd name="connsiteY48-1670" fmla="*/ 669 h 10000"/>
              <a:gd name="connsiteX49-1671" fmla="*/ 8362 w 9765"/>
              <a:gd name="connsiteY49-1672" fmla="*/ 1004 h 10000"/>
              <a:gd name="connsiteX50-1673" fmla="*/ 9063 w 9765"/>
              <a:gd name="connsiteY50-1674" fmla="*/ 1674 h 10000"/>
              <a:gd name="connsiteX51-1675" fmla="*/ 9298 w 9765"/>
              <a:gd name="connsiteY51-1676" fmla="*/ 2008 h 10000"/>
              <a:gd name="connsiteX52-1677" fmla="*/ 9529 w 9765"/>
              <a:gd name="connsiteY52-1678" fmla="*/ 2343 h 10000"/>
              <a:gd name="connsiteX53-1679" fmla="*/ 9765 w 9765"/>
              <a:gd name="connsiteY53-1680" fmla="*/ 2343 h 10000"/>
              <a:gd name="connsiteX54-1681" fmla="*/ 9529 w 9765"/>
              <a:gd name="connsiteY54-1682" fmla="*/ 2678 h 10000"/>
              <a:gd name="connsiteX55-1683" fmla="*/ 9529 w 9765"/>
              <a:gd name="connsiteY55-1684" fmla="*/ 3013 h 10000"/>
              <a:gd name="connsiteX56-1685" fmla="*/ 9063 w 9765"/>
              <a:gd name="connsiteY56-1686" fmla="*/ 3013 h 10000"/>
              <a:gd name="connsiteX57-1687" fmla="*/ 8829 w 9765"/>
              <a:gd name="connsiteY57-1688" fmla="*/ 3347 h 10000"/>
              <a:gd name="connsiteX58-1689" fmla="*/ 8829 w 9765"/>
              <a:gd name="connsiteY58-1690" fmla="*/ 3347 h 10000"/>
              <a:gd name="connsiteX0-1691" fmla="*/ 9041 w 10000"/>
              <a:gd name="connsiteY0-1692" fmla="*/ 3347 h 10000"/>
              <a:gd name="connsiteX1-1693" fmla="*/ 8803 w 10000"/>
              <a:gd name="connsiteY1-1694" fmla="*/ 3682 h 10000"/>
              <a:gd name="connsiteX2-1695" fmla="*/ 8324 w 10000"/>
              <a:gd name="connsiteY2-1696" fmla="*/ 4017 h 10000"/>
              <a:gd name="connsiteX3-1697" fmla="*/ 7845 w 10000"/>
              <a:gd name="connsiteY3-1698" fmla="*/ 4310 h 10000"/>
              <a:gd name="connsiteX4-1699" fmla="*/ 7124 w 10000"/>
              <a:gd name="connsiteY4-1700" fmla="*/ 5314 h 10000"/>
              <a:gd name="connsiteX5-1701" fmla="*/ 6435 w 10000"/>
              <a:gd name="connsiteY5-1702" fmla="*/ 5983 h 10000"/>
              <a:gd name="connsiteX6-1703" fmla="*/ 5718 w 10000"/>
              <a:gd name="connsiteY6-1704" fmla="*/ 6987 h 10000"/>
              <a:gd name="connsiteX7-1705" fmla="*/ 4760 w 10000"/>
              <a:gd name="connsiteY7-1706" fmla="*/ 8326 h 10000"/>
              <a:gd name="connsiteX8-1707" fmla="*/ 3802 w 10000"/>
              <a:gd name="connsiteY8-1708" fmla="*/ 10000 h 10000"/>
              <a:gd name="connsiteX9-1709" fmla="*/ 3324 w 10000"/>
              <a:gd name="connsiteY9-1710" fmla="*/ 8996 h 10000"/>
              <a:gd name="connsiteX10-1711" fmla="*/ 4041 w 10000"/>
              <a:gd name="connsiteY10-1712" fmla="*/ 7657 h 10000"/>
              <a:gd name="connsiteX11-1713" fmla="*/ 4760 w 10000"/>
              <a:gd name="connsiteY11-1714" fmla="*/ 6318 h 10000"/>
              <a:gd name="connsiteX12-1715" fmla="*/ 5239 w 10000"/>
              <a:gd name="connsiteY12-1716" fmla="*/ 5314 h 10000"/>
              <a:gd name="connsiteX13-1717" fmla="*/ 5718 w 10000"/>
              <a:gd name="connsiteY13-1718" fmla="*/ 4310 h 10000"/>
              <a:gd name="connsiteX14-1719" fmla="*/ 6200 w 10000"/>
              <a:gd name="connsiteY14-1720" fmla="*/ 3682 h 10000"/>
              <a:gd name="connsiteX15-1721" fmla="*/ 6435 w 10000"/>
              <a:gd name="connsiteY15-1722" fmla="*/ 3013 h 10000"/>
              <a:gd name="connsiteX16-1723" fmla="*/ 6435 w 10000"/>
              <a:gd name="connsiteY16-1724" fmla="*/ 2678 h 10000"/>
              <a:gd name="connsiteX17-1725" fmla="*/ 6435 w 10000"/>
              <a:gd name="connsiteY17-1726" fmla="*/ 2678 h 10000"/>
              <a:gd name="connsiteX18-1727" fmla="*/ 6200 w 10000"/>
              <a:gd name="connsiteY18-1728" fmla="*/ 2343 h 10000"/>
              <a:gd name="connsiteX19-1729" fmla="*/ 5958 w 10000"/>
              <a:gd name="connsiteY19-1730" fmla="*/ 2343 h 10000"/>
              <a:gd name="connsiteX20-1731" fmla="*/ 5718 w 10000"/>
              <a:gd name="connsiteY20-1732" fmla="*/ 2343 h 10000"/>
              <a:gd name="connsiteX21-1733" fmla="*/ 5479 w 10000"/>
              <a:gd name="connsiteY21-1734" fmla="*/ 2678 h 10000"/>
              <a:gd name="connsiteX22-1735" fmla="*/ 5239 w 10000"/>
              <a:gd name="connsiteY22-1736" fmla="*/ 2678 h 10000"/>
              <a:gd name="connsiteX23-1737" fmla="*/ 4760 w 10000"/>
              <a:gd name="connsiteY23-1738" fmla="*/ 2678 h 10000"/>
              <a:gd name="connsiteX24-1739" fmla="*/ 4281 w 10000"/>
              <a:gd name="connsiteY24-1740" fmla="*/ 3013 h 10000"/>
              <a:gd name="connsiteX25-1741" fmla="*/ 3802 w 10000"/>
              <a:gd name="connsiteY25-1742" fmla="*/ 3013 h 10000"/>
              <a:gd name="connsiteX26-1743" fmla="*/ 3082 w 10000"/>
              <a:gd name="connsiteY26-1744" fmla="*/ 3347 h 10000"/>
              <a:gd name="connsiteX27-1745" fmla="*/ 2364 w 10000"/>
              <a:gd name="connsiteY27-1746" fmla="*/ 3682 h 10000"/>
              <a:gd name="connsiteX28-1747" fmla="*/ 1647 w 10000"/>
              <a:gd name="connsiteY28-1748" fmla="*/ 4017 h 10000"/>
              <a:gd name="connsiteX29-1749" fmla="*/ 928 w 10000"/>
              <a:gd name="connsiteY29-1750" fmla="*/ 4017 h 10000"/>
              <a:gd name="connsiteX30-1751" fmla="*/ 477 w 10000"/>
              <a:gd name="connsiteY30-1752" fmla="*/ 4310 h 10000"/>
              <a:gd name="connsiteX31-1753" fmla="*/ 0 w 10000"/>
              <a:gd name="connsiteY31-1754" fmla="*/ 4310 h 10000"/>
              <a:gd name="connsiteX32-1755" fmla="*/ 477 w 10000"/>
              <a:gd name="connsiteY32-1756" fmla="*/ 2343 h 10000"/>
              <a:gd name="connsiteX33-1757" fmla="*/ 2364 w 10000"/>
              <a:gd name="connsiteY33-1758" fmla="*/ 2008 h 10000"/>
              <a:gd name="connsiteX34-1759" fmla="*/ 3562 w 10000"/>
              <a:gd name="connsiteY34-1760" fmla="*/ 1674 h 10000"/>
              <a:gd name="connsiteX35-1761" fmla="*/ 4041 w 10000"/>
              <a:gd name="connsiteY35-1762" fmla="*/ 1674 h 10000"/>
              <a:gd name="connsiteX36-1763" fmla="*/ 4521 w 10000"/>
              <a:gd name="connsiteY36-1764" fmla="*/ 1339 h 10000"/>
              <a:gd name="connsiteX37-1765" fmla="*/ 4999 w 10000"/>
              <a:gd name="connsiteY37-1766" fmla="*/ 1339 h 10000"/>
              <a:gd name="connsiteX38-1767" fmla="*/ 5479 w 10000"/>
              <a:gd name="connsiteY38-1768" fmla="*/ 1004 h 10000"/>
              <a:gd name="connsiteX39-1769" fmla="*/ 5718 w 10000"/>
              <a:gd name="connsiteY39-1770" fmla="*/ 1004 h 10000"/>
              <a:gd name="connsiteX40-1771" fmla="*/ 5958 w 10000"/>
              <a:gd name="connsiteY40-1772" fmla="*/ 669 h 10000"/>
              <a:gd name="connsiteX41-1773" fmla="*/ 6200 w 10000"/>
              <a:gd name="connsiteY41-1774" fmla="*/ 669 h 10000"/>
              <a:gd name="connsiteX42-1775" fmla="*/ 6435 w 10000"/>
              <a:gd name="connsiteY42-1776" fmla="*/ 669 h 10000"/>
              <a:gd name="connsiteX43-1777" fmla="*/ 6648 w 10000"/>
              <a:gd name="connsiteY43-1778" fmla="*/ 335 h 10000"/>
              <a:gd name="connsiteX44-1779" fmla="*/ 7124 w 10000"/>
              <a:gd name="connsiteY44-1780" fmla="*/ 0 h 10000"/>
              <a:gd name="connsiteX45-1781" fmla="*/ 7365 w 10000"/>
              <a:gd name="connsiteY45-1782" fmla="*/ 335 h 10000"/>
              <a:gd name="connsiteX46-1783" fmla="*/ 7604 w 10000"/>
              <a:gd name="connsiteY46-1784" fmla="*/ 335 h 10000"/>
              <a:gd name="connsiteX47-1785" fmla="*/ 8083 w 10000"/>
              <a:gd name="connsiteY47-1786" fmla="*/ 669 h 10000"/>
              <a:gd name="connsiteX48-1787" fmla="*/ 8563 w 10000"/>
              <a:gd name="connsiteY48-1788" fmla="*/ 1004 h 10000"/>
              <a:gd name="connsiteX49-1789" fmla="*/ 9281 w 10000"/>
              <a:gd name="connsiteY49-1790" fmla="*/ 1674 h 10000"/>
              <a:gd name="connsiteX50-1791" fmla="*/ 9522 w 10000"/>
              <a:gd name="connsiteY50-1792" fmla="*/ 2008 h 10000"/>
              <a:gd name="connsiteX51-1793" fmla="*/ 9758 w 10000"/>
              <a:gd name="connsiteY51-1794" fmla="*/ 2343 h 10000"/>
              <a:gd name="connsiteX52-1795" fmla="*/ 10000 w 10000"/>
              <a:gd name="connsiteY52-1796" fmla="*/ 2343 h 10000"/>
              <a:gd name="connsiteX53-1797" fmla="*/ 9758 w 10000"/>
              <a:gd name="connsiteY53-1798" fmla="*/ 2678 h 10000"/>
              <a:gd name="connsiteX54-1799" fmla="*/ 9758 w 10000"/>
              <a:gd name="connsiteY54-1800" fmla="*/ 3013 h 10000"/>
              <a:gd name="connsiteX55-1801" fmla="*/ 9281 w 10000"/>
              <a:gd name="connsiteY55-1802" fmla="*/ 3013 h 10000"/>
              <a:gd name="connsiteX56-1803" fmla="*/ 9041 w 10000"/>
              <a:gd name="connsiteY56-1804" fmla="*/ 3347 h 10000"/>
              <a:gd name="connsiteX57-1805" fmla="*/ 9041 w 10000"/>
              <a:gd name="connsiteY57-1806" fmla="*/ 3347 h 10000"/>
              <a:gd name="connsiteX0-1807" fmla="*/ 9041 w 10000"/>
              <a:gd name="connsiteY0-1808" fmla="*/ 3347 h 10000"/>
              <a:gd name="connsiteX1-1809" fmla="*/ 8803 w 10000"/>
              <a:gd name="connsiteY1-1810" fmla="*/ 3682 h 10000"/>
              <a:gd name="connsiteX2-1811" fmla="*/ 8324 w 10000"/>
              <a:gd name="connsiteY2-1812" fmla="*/ 4017 h 10000"/>
              <a:gd name="connsiteX3-1813" fmla="*/ 7845 w 10000"/>
              <a:gd name="connsiteY3-1814" fmla="*/ 4310 h 10000"/>
              <a:gd name="connsiteX4-1815" fmla="*/ 7124 w 10000"/>
              <a:gd name="connsiteY4-1816" fmla="*/ 5314 h 10000"/>
              <a:gd name="connsiteX5-1817" fmla="*/ 6435 w 10000"/>
              <a:gd name="connsiteY5-1818" fmla="*/ 5983 h 10000"/>
              <a:gd name="connsiteX6-1819" fmla="*/ 5718 w 10000"/>
              <a:gd name="connsiteY6-1820" fmla="*/ 6987 h 10000"/>
              <a:gd name="connsiteX7-1821" fmla="*/ 4760 w 10000"/>
              <a:gd name="connsiteY7-1822" fmla="*/ 8326 h 10000"/>
              <a:gd name="connsiteX8-1823" fmla="*/ 3802 w 10000"/>
              <a:gd name="connsiteY8-1824" fmla="*/ 10000 h 10000"/>
              <a:gd name="connsiteX9-1825" fmla="*/ 3324 w 10000"/>
              <a:gd name="connsiteY9-1826" fmla="*/ 8996 h 10000"/>
              <a:gd name="connsiteX10-1827" fmla="*/ 4041 w 10000"/>
              <a:gd name="connsiteY10-1828" fmla="*/ 7657 h 10000"/>
              <a:gd name="connsiteX11-1829" fmla="*/ 4760 w 10000"/>
              <a:gd name="connsiteY11-1830" fmla="*/ 6318 h 10000"/>
              <a:gd name="connsiteX12-1831" fmla="*/ 5239 w 10000"/>
              <a:gd name="connsiteY12-1832" fmla="*/ 5314 h 10000"/>
              <a:gd name="connsiteX13-1833" fmla="*/ 5718 w 10000"/>
              <a:gd name="connsiteY13-1834" fmla="*/ 4310 h 10000"/>
              <a:gd name="connsiteX14-1835" fmla="*/ 6200 w 10000"/>
              <a:gd name="connsiteY14-1836" fmla="*/ 3682 h 10000"/>
              <a:gd name="connsiteX15-1837" fmla="*/ 6435 w 10000"/>
              <a:gd name="connsiteY15-1838" fmla="*/ 3013 h 10000"/>
              <a:gd name="connsiteX16-1839" fmla="*/ 6435 w 10000"/>
              <a:gd name="connsiteY16-1840" fmla="*/ 2678 h 10000"/>
              <a:gd name="connsiteX17-1841" fmla="*/ 6435 w 10000"/>
              <a:gd name="connsiteY17-1842" fmla="*/ 2678 h 10000"/>
              <a:gd name="connsiteX18-1843" fmla="*/ 6200 w 10000"/>
              <a:gd name="connsiteY18-1844" fmla="*/ 2343 h 10000"/>
              <a:gd name="connsiteX19-1845" fmla="*/ 5958 w 10000"/>
              <a:gd name="connsiteY19-1846" fmla="*/ 2343 h 10000"/>
              <a:gd name="connsiteX20-1847" fmla="*/ 5718 w 10000"/>
              <a:gd name="connsiteY20-1848" fmla="*/ 2343 h 10000"/>
              <a:gd name="connsiteX21-1849" fmla="*/ 5479 w 10000"/>
              <a:gd name="connsiteY21-1850" fmla="*/ 2678 h 10000"/>
              <a:gd name="connsiteX22-1851" fmla="*/ 5239 w 10000"/>
              <a:gd name="connsiteY22-1852" fmla="*/ 2678 h 10000"/>
              <a:gd name="connsiteX23-1853" fmla="*/ 4760 w 10000"/>
              <a:gd name="connsiteY23-1854" fmla="*/ 2678 h 10000"/>
              <a:gd name="connsiteX24-1855" fmla="*/ 4281 w 10000"/>
              <a:gd name="connsiteY24-1856" fmla="*/ 3013 h 10000"/>
              <a:gd name="connsiteX25-1857" fmla="*/ 3802 w 10000"/>
              <a:gd name="connsiteY25-1858" fmla="*/ 3013 h 10000"/>
              <a:gd name="connsiteX26-1859" fmla="*/ 3082 w 10000"/>
              <a:gd name="connsiteY26-1860" fmla="*/ 3347 h 10000"/>
              <a:gd name="connsiteX27-1861" fmla="*/ 2364 w 10000"/>
              <a:gd name="connsiteY27-1862" fmla="*/ 3682 h 10000"/>
              <a:gd name="connsiteX28-1863" fmla="*/ 1647 w 10000"/>
              <a:gd name="connsiteY28-1864" fmla="*/ 4017 h 10000"/>
              <a:gd name="connsiteX29-1865" fmla="*/ 928 w 10000"/>
              <a:gd name="connsiteY29-1866" fmla="*/ 4017 h 10000"/>
              <a:gd name="connsiteX30-1867" fmla="*/ 477 w 10000"/>
              <a:gd name="connsiteY30-1868" fmla="*/ 4310 h 10000"/>
              <a:gd name="connsiteX31-1869" fmla="*/ 0 w 10000"/>
              <a:gd name="connsiteY31-1870" fmla="*/ 4310 h 10000"/>
              <a:gd name="connsiteX32-1871" fmla="*/ 2364 w 10000"/>
              <a:gd name="connsiteY32-1872" fmla="*/ 2008 h 10000"/>
              <a:gd name="connsiteX33-1873" fmla="*/ 3562 w 10000"/>
              <a:gd name="connsiteY33-1874" fmla="*/ 1674 h 10000"/>
              <a:gd name="connsiteX34-1875" fmla="*/ 4041 w 10000"/>
              <a:gd name="connsiteY34-1876" fmla="*/ 1674 h 10000"/>
              <a:gd name="connsiteX35-1877" fmla="*/ 4521 w 10000"/>
              <a:gd name="connsiteY35-1878" fmla="*/ 1339 h 10000"/>
              <a:gd name="connsiteX36-1879" fmla="*/ 4999 w 10000"/>
              <a:gd name="connsiteY36-1880" fmla="*/ 1339 h 10000"/>
              <a:gd name="connsiteX37-1881" fmla="*/ 5479 w 10000"/>
              <a:gd name="connsiteY37-1882" fmla="*/ 1004 h 10000"/>
              <a:gd name="connsiteX38-1883" fmla="*/ 5718 w 10000"/>
              <a:gd name="connsiteY38-1884" fmla="*/ 1004 h 10000"/>
              <a:gd name="connsiteX39-1885" fmla="*/ 5958 w 10000"/>
              <a:gd name="connsiteY39-1886" fmla="*/ 669 h 10000"/>
              <a:gd name="connsiteX40-1887" fmla="*/ 6200 w 10000"/>
              <a:gd name="connsiteY40-1888" fmla="*/ 669 h 10000"/>
              <a:gd name="connsiteX41-1889" fmla="*/ 6435 w 10000"/>
              <a:gd name="connsiteY41-1890" fmla="*/ 669 h 10000"/>
              <a:gd name="connsiteX42-1891" fmla="*/ 6648 w 10000"/>
              <a:gd name="connsiteY42-1892" fmla="*/ 335 h 10000"/>
              <a:gd name="connsiteX43-1893" fmla="*/ 7124 w 10000"/>
              <a:gd name="connsiteY43-1894" fmla="*/ 0 h 10000"/>
              <a:gd name="connsiteX44-1895" fmla="*/ 7365 w 10000"/>
              <a:gd name="connsiteY44-1896" fmla="*/ 335 h 10000"/>
              <a:gd name="connsiteX45-1897" fmla="*/ 7604 w 10000"/>
              <a:gd name="connsiteY45-1898" fmla="*/ 335 h 10000"/>
              <a:gd name="connsiteX46-1899" fmla="*/ 8083 w 10000"/>
              <a:gd name="connsiteY46-1900" fmla="*/ 669 h 10000"/>
              <a:gd name="connsiteX47-1901" fmla="*/ 8563 w 10000"/>
              <a:gd name="connsiteY47-1902" fmla="*/ 1004 h 10000"/>
              <a:gd name="connsiteX48-1903" fmla="*/ 9281 w 10000"/>
              <a:gd name="connsiteY48-1904" fmla="*/ 1674 h 10000"/>
              <a:gd name="connsiteX49-1905" fmla="*/ 9522 w 10000"/>
              <a:gd name="connsiteY49-1906" fmla="*/ 2008 h 10000"/>
              <a:gd name="connsiteX50-1907" fmla="*/ 9758 w 10000"/>
              <a:gd name="connsiteY50-1908" fmla="*/ 2343 h 10000"/>
              <a:gd name="connsiteX51-1909" fmla="*/ 10000 w 10000"/>
              <a:gd name="connsiteY51-1910" fmla="*/ 2343 h 10000"/>
              <a:gd name="connsiteX52-1911" fmla="*/ 9758 w 10000"/>
              <a:gd name="connsiteY52-1912" fmla="*/ 2678 h 10000"/>
              <a:gd name="connsiteX53-1913" fmla="*/ 9758 w 10000"/>
              <a:gd name="connsiteY53-1914" fmla="*/ 3013 h 10000"/>
              <a:gd name="connsiteX54-1915" fmla="*/ 9281 w 10000"/>
              <a:gd name="connsiteY54-1916" fmla="*/ 3013 h 10000"/>
              <a:gd name="connsiteX55-1917" fmla="*/ 9041 w 10000"/>
              <a:gd name="connsiteY55-1918" fmla="*/ 3347 h 10000"/>
              <a:gd name="connsiteX56-1919" fmla="*/ 9041 w 10000"/>
              <a:gd name="connsiteY56-1920" fmla="*/ 3347 h 10000"/>
              <a:gd name="connsiteX0-1921" fmla="*/ 9041 w 10000"/>
              <a:gd name="connsiteY0-1922" fmla="*/ 3347 h 10000"/>
              <a:gd name="connsiteX1-1923" fmla="*/ 8803 w 10000"/>
              <a:gd name="connsiteY1-1924" fmla="*/ 3682 h 10000"/>
              <a:gd name="connsiteX2-1925" fmla="*/ 8324 w 10000"/>
              <a:gd name="connsiteY2-1926" fmla="*/ 4017 h 10000"/>
              <a:gd name="connsiteX3-1927" fmla="*/ 7845 w 10000"/>
              <a:gd name="connsiteY3-1928" fmla="*/ 4310 h 10000"/>
              <a:gd name="connsiteX4-1929" fmla="*/ 7124 w 10000"/>
              <a:gd name="connsiteY4-1930" fmla="*/ 5314 h 10000"/>
              <a:gd name="connsiteX5-1931" fmla="*/ 6435 w 10000"/>
              <a:gd name="connsiteY5-1932" fmla="*/ 5983 h 10000"/>
              <a:gd name="connsiteX6-1933" fmla="*/ 5718 w 10000"/>
              <a:gd name="connsiteY6-1934" fmla="*/ 6987 h 10000"/>
              <a:gd name="connsiteX7-1935" fmla="*/ 4760 w 10000"/>
              <a:gd name="connsiteY7-1936" fmla="*/ 8326 h 10000"/>
              <a:gd name="connsiteX8-1937" fmla="*/ 3802 w 10000"/>
              <a:gd name="connsiteY8-1938" fmla="*/ 10000 h 10000"/>
              <a:gd name="connsiteX9-1939" fmla="*/ 3324 w 10000"/>
              <a:gd name="connsiteY9-1940" fmla="*/ 8996 h 10000"/>
              <a:gd name="connsiteX10-1941" fmla="*/ 4041 w 10000"/>
              <a:gd name="connsiteY10-1942" fmla="*/ 7657 h 10000"/>
              <a:gd name="connsiteX11-1943" fmla="*/ 4760 w 10000"/>
              <a:gd name="connsiteY11-1944" fmla="*/ 6318 h 10000"/>
              <a:gd name="connsiteX12-1945" fmla="*/ 5239 w 10000"/>
              <a:gd name="connsiteY12-1946" fmla="*/ 5314 h 10000"/>
              <a:gd name="connsiteX13-1947" fmla="*/ 5718 w 10000"/>
              <a:gd name="connsiteY13-1948" fmla="*/ 4310 h 10000"/>
              <a:gd name="connsiteX14-1949" fmla="*/ 6200 w 10000"/>
              <a:gd name="connsiteY14-1950" fmla="*/ 3682 h 10000"/>
              <a:gd name="connsiteX15-1951" fmla="*/ 6435 w 10000"/>
              <a:gd name="connsiteY15-1952" fmla="*/ 3013 h 10000"/>
              <a:gd name="connsiteX16-1953" fmla="*/ 6435 w 10000"/>
              <a:gd name="connsiteY16-1954" fmla="*/ 2678 h 10000"/>
              <a:gd name="connsiteX17-1955" fmla="*/ 6435 w 10000"/>
              <a:gd name="connsiteY17-1956" fmla="*/ 2678 h 10000"/>
              <a:gd name="connsiteX18-1957" fmla="*/ 6200 w 10000"/>
              <a:gd name="connsiteY18-1958" fmla="*/ 2343 h 10000"/>
              <a:gd name="connsiteX19-1959" fmla="*/ 5958 w 10000"/>
              <a:gd name="connsiteY19-1960" fmla="*/ 2343 h 10000"/>
              <a:gd name="connsiteX20-1961" fmla="*/ 5718 w 10000"/>
              <a:gd name="connsiteY20-1962" fmla="*/ 2343 h 10000"/>
              <a:gd name="connsiteX21-1963" fmla="*/ 5479 w 10000"/>
              <a:gd name="connsiteY21-1964" fmla="*/ 2678 h 10000"/>
              <a:gd name="connsiteX22-1965" fmla="*/ 5239 w 10000"/>
              <a:gd name="connsiteY22-1966" fmla="*/ 2678 h 10000"/>
              <a:gd name="connsiteX23-1967" fmla="*/ 4760 w 10000"/>
              <a:gd name="connsiteY23-1968" fmla="*/ 2678 h 10000"/>
              <a:gd name="connsiteX24-1969" fmla="*/ 4281 w 10000"/>
              <a:gd name="connsiteY24-1970" fmla="*/ 3013 h 10000"/>
              <a:gd name="connsiteX25-1971" fmla="*/ 3802 w 10000"/>
              <a:gd name="connsiteY25-1972" fmla="*/ 3013 h 10000"/>
              <a:gd name="connsiteX26-1973" fmla="*/ 3082 w 10000"/>
              <a:gd name="connsiteY26-1974" fmla="*/ 3347 h 10000"/>
              <a:gd name="connsiteX27-1975" fmla="*/ 2364 w 10000"/>
              <a:gd name="connsiteY27-1976" fmla="*/ 3682 h 10000"/>
              <a:gd name="connsiteX28-1977" fmla="*/ 1647 w 10000"/>
              <a:gd name="connsiteY28-1978" fmla="*/ 4017 h 10000"/>
              <a:gd name="connsiteX29-1979" fmla="*/ 928 w 10000"/>
              <a:gd name="connsiteY29-1980" fmla="*/ 4017 h 10000"/>
              <a:gd name="connsiteX30-1981" fmla="*/ 0 w 10000"/>
              <a:gd name="connsiteY30-1982" fmla="*/ 4310 h 10000"/>
              <a:gd name="connsiteX31-1983" fmla="*/ 2364 w 10000"/>
              <a:gd name="connsiteY31-1984" fmla="*/ 2008 h 10000"/>
              <a:gd name="connsiteX32-1985" fmla="*/ 3562 w 10000"/>
              <a:gd name="connsiteY32-1986" fmla="*/ 1674 h 10000"/>
              <a:gd name="connsiteX33-1987" fmla="*/ 4041 w 10000"/>
              <a:gd name="connsiteY33-1988" fmla="*/ 1674 h 10000"/>
              <a:gd name="connsiteX34-1989" fmla="*/ 4521 w 10000"/>
              <a:gd name="connsiteY34-1990" fmla="*/ 1339 h 10000"/>
              <a:gd name="connsiteX35-1991" fmla="*/ 4999 w 10000"/>
              <a:gd name="connsiteY35-1992" fmla="*/ 1339 h 10000"/>
              <a:gd name="connsiteX36-1993" fmla="*/ 5479 w 10000"/>
              <a:gd name="connsiteY36-1994" fmla="*/ 1004 h 10000"/>
              <a:gd name="connsiteX37-1995" fmla="*/ 5718 w 10000"/>
              <a:gd name="connsiteY37-1996" fmla="*/ 1004 h 10000"/>
              <a:gd name="connsiteX38-1997" fmla="*/ 5958 w 10000"/>
              <a:gd name="connsiteY38-1998" fmla="*/ 669 h 10000"/>
              <a:gd name="connsiteX39-1999" fmla="*/ 6200 w 10000"/>
              <a:gd name="connsiteY39-2000" fmla="*/ 669 h 10000"/>
              <a:gd name="connsiteX40-2001" fmla="*/ 6435 w 10000"/>
              <a:gd name="connsiteY40-2002" fmla="*/ 669 h 10000"/>
              <a:gd name="connsiteX41-2003" fmla="*/ 6648 w 10000"/>
              <a:gd name="connsiteY41-2004" fmla="*/ 335 h 10000"/>
              <a:gd name="connsiteX42-2005" fmla="*/ 7124 w 10000"/>
              <a:gd name="connsiteY42-2006" fmla="*/ 0 h 10000"/>
              <a:gd name="connsiteX43-2007" fmla="*/ 7365 w 10000"/>
              <a:gd name="connsiteY43-2008" fmla="*/ 335 h 10000"/>
              <a:gd name="connsiteX44-2009" fmla="*/ 7604 w 10000"/>
              <a:gd name="connsiteY44-2010" fmla="*/ 335 h 10000"/>
              <a:gd name="connsiteX45-2011" fmla="*/ 8083 w 10000"/>
              <a:gd name="connsiteY45-2012" fmla="*/ 669 h 10000"/>
              <a:gd name="connsiteX46-2013" fmla="*/ 8563 w 10000"/>
              <a:gd name="connsiteY46-2014" fmla="*/ 1004 h 10000"/>
              <a:gd name="connsiteX47-2015" fmla="*/ 9281 w 10000"/>
              <a:gd name="connsiteY47-2016" fmla="*/ 1674 h 10000"/>
              <a:gd name="connsiteX48-2017" fmla="*/ 9522 w 10000"/>
              <a:gd name="connsiteY48-2018" fmla="*/ 2008 h 10000"/>
              <a:gd name="connsiteX49-2019" fmla="*/ 9758 w 10000"/>
              <a:gd name="connsiteY49-2020" fmla="*/ 2343 h 10000"/>
              <a:gd name="connsiteX50-2021" fmla="*/ 10000 w 10000"/>
              <a:gd name="connsiteY50-2022" fmla="*/ 2343 h 10000"/>
              <a:gd name="connsiteX51-2023" fmla="*/ 9758 w 10000"/>
              <a:gd name="connsiteY51-2024" fmla="*/ 2678 h 10000"/>
              <a:gd name="connsiteX52-2025" fmla="*/ 9758 w 10000"/>
              <a:gd name="connsiteY52-2026" fmla="*/ 3013 h 10000"/>
              <a:gd name="connsiteX53-2027" fmla="*/ 9281 w 10000"/>
              <a:gd name="connsiteY53-2028" fmla="*/ 3013 h 10000"/>
              <a:gd name="connsiteX54-2029" fmla="*/ 9041 w 10000"/>
              <a:gd name="connsiteY54-2030" fmla="*/ 3347 h 10000"/>
              <a:gd name="connsiteX55-2031" fmla="*/ 9041 w 10000"/>
              <a:gd name="connsiteY55-2032" fmla="*/ 3347 h 10000"/>
              <a:gd name="connsiteX0-2033" fmla="*/ 8113 w 9072"/>
              <a:gd name="connsiteY0-2034" fmla="*/ 3347 h 10000"/>
              <a:gd name="connsiteX1-2035" fmla="*/ 7875 w 9072"/>
              <a:gd name="connsiteY1-2036" fmla="*/ 3682 h 10000"/>
              <a:gd name="connsiteX2-2037" fmla="*/ 7396 w 9072"/>
              <a:gd name="connsiteY2-2038" fmla="*/ 4017 h 10000"/>
              <a:gd name="connsiteX3-2039" fmla="*/ 6917 w 9072"/>
              <a:gd name="connsiteY3-2040" fmla="*/ 4310 h 10000"/>
              <a:gd name="connsiteX4-2041" fmla="*/ 6196 w 9072"/>
              <a:gd name="connsiteY4-2042" fmla="*/ 5314 h 10000"/>
              <a:gd name="connsiteX5-2043" fmla="*/ 5507 w 9072"/>
              <a:gd name="connsiteY5-2044" fmla="*/ 5983 h 10000"/>
              <a:gd name="connsiteX6-2045" fmla="*/ 4790 w 9072"/>
              <a:gd name="connsiteY6-2046" fmla="*/ 6987 h 10000"/>
              <a:gd name="connsiteX7-2047" fmla="*/ 3832 w 9072"/>
              <a:gd name="connsiteY7-2048" fmla="*/ 8326 h 10000"/>
              <a:gd name="connsiteX8-2049" fmla="*/ 2874 w 9072"/>
              <a:gd name="connsiteY8-2050" fmla="*/ 10000 h 10000"/>
              <a:gd name="connsiteX9-2051" fmla="*/ 2396 w 9072"/>
              <a:gd name="connsiteY9-2052" fmla="*/ 8996 h 10000"/>
              <a:gd name="connsiteX10-2053" fmla="*/ 3113 w 9072"/>
              <a:gd name="connsiteY10-2054" fmla="*/ 7657 h 10000"/>
              <a:gd name="connsiteX11-2055" fmla="*/ 3832 w 9072"/>
              <a:gd name="connsiteY11-2056" fmla="*/ 6318 h 10000"/>
              <a:gd name="connsiteX12-2057" fmla="*/ 4311 w 9072"/>
              <a:gd name="connsiteY12-2058" fmla="*/ 5314 h 10000"/>
              <a:gd name="connsiteX13-2059" fmla="*/ 4790 w 9072"/>
              <a:gd name="connsiteY13-2060" fmla="*/ 4310 h 10000"/>
              <a:gd name="connsiteX14-2061" fmla="*/ 5272 w 9072"/>
              <a:gd name="connsiteY14-2062" fmla="*/ 3682 h 10000"/>
              <a:gd name="connsiteX15-2063" fmla="*/ 5507 w 9072"/>
              <a:gd name="connsiteY15-2064" fmla="*/ 3013 h 10000"/>
              <a:gd name="connsiteX16-2065" fmla="*/ 5507 w 9072"/>
              <a:gd name="connsiteY16-2066" fmla="*/ 2678 h 10000"/>
              <a:gd name="connsiteX17-2067" fmla="*/ 5507 w 9072"/>
              <a:gd name="connsiteY17-2068" fmla="*/ 2678 h 10000"/>
              <a:gd name="connsiteX18-2069" fmla="*/ 5272 w 9072"/>
              <a:gd name="connsiteY18-2070" fmla="*/ 2343 h 10000"/>
              <a:gd name="connsiteX19-2071" fmla="*/ 5030 w 9072"/>
              <a:gd name="connsiteY19-2072" fmla="*/ 2343 h 10000"/>
              <a:gd name="connsiteX20-2073" fmla="*/ 4790 w 9072"/>
              <a:gd name="connsiteY20-2074" fmla="*/ 2343 h 10000"/>
              <a:gd name="connsiteX21-2075" fmla="*/ 4551 w 9072"/>
              <a:gd name="connsiteY21-2076" fmla="*/ 2678 h 10000"/>
              <a:gd name="connsiteX22-2077" fmla="*/ 4311 w 9072"/>
              <a:gd name="connsiteY22-2078" fmla="*/ 2678 h 10000"/>
              <a:gd name="connsiteX23-2079" fmla="*/ 3832 w 9072"/>
              <a:gd name="connsiteY23-2080" fmla="*/ 2678 h 10000"/>
              <a:gd name="connsiteX24-2081" fmla="*/ 3353 w 9072"/>
              <a:gd name="connsiteY24-2082" fmla="*/ 3013 h 10000"/>
              <a:gd name="connsiteX25-2083" fmla="*/ 2874 w 9072"/>
              <a:gd name="connsiteY25-2084" fmla="*/ 3013 h 10000"/>
              <a:gd name="connsiteX26-2085" fmla="*/ 2154 w 9072"/>
              <a:gd name="connsiteY26-2086" fmla="*/ 3347 h 10000"/>
              <a:gd name="connsiteX27-2087" fmla="*/ 1436 w 9072"/>
              <a:gd name="connsiteY27-2088" fmla="*/ 3682 h 10000"/>
              <a:gd name="connsiteX28-2089" fmla="*/ 719 w 9072"/>
              <a:gd name="connsiteY28-2090" fmla="*/ 4017 h 10000"/>
              <a:gd name="connsiteX29-2091" fmla="*/ 0 w 9072"/>
              <a:gd name="connsiteY29-2092" fmla="*/ 4017 h 10000"/>
              <a:gd name="connsiteX30-2093" fmla="*/ 1436 w 9072"/>
              <a:gd name="connsiteY30-2094" fmla="*/ 2008 h 10000"/>
              <a:gd name="connsiteX31-2095" fmla="*/ 2634 w 9072"/>
              <a:gd name="connsiteY31-2096" fmla="*/ 1674 h 10000"/>
              <a:gd name="connsiteX32-2097" fmla="*/ 3113 w 9072"/>
              <a:gd name="connsiteY32-2098" fmla="*/ 1674 h 10000"/>
              <a:gd name="connsiteX33-2099" fmla="*/ 3593 w 9072"/>
              <a:gd name="connsiteY33-2100" fmla="*/ 1339 h 10000"/>
              <a:gd name="connsiteX34-2101" fmla="*/ 4071 w 9072"/>
              <a:gd name="connsiteY34-2102" fmla="*/ 1339 h 10000"/>
              <a:gd name="connsiteX35-2103" fmla="*/ 4551 w 9072"/>
              <a:gd name="connsiteY35-2104" fmla="*/ 1004 h 10000"/>
              <a:gd name="connsiteX36-2105" fmla="*/ 4790 w 9072"/>
              <a:gd name="connsiteY36-2106" fmla="*/ 1004 h 10000"/>
              <a:gd name="connsiteX37-2107" fmla="*/ 5030 w 9072"/>
              <a:gd name="connsiteY37-2108" fmla="*/ 669 h 10000"/>
              <a:gd name="connsiteX38-2109" fmla="*/ 5272 w 9072"/>
              <a:gd name="connsiteY38-2110" fmla="*/ 669 h 10000"/>
              <a:gd name="connsiteX39-2111" fmla="*/ 5507 w 9072"/>
              <a:gd name="connsiteY39-2112" fmla="*/ 669 h 10000"/>
              <a:gd name="connsiteX40-2113" fmla="*/ 5720 w 9072"/>
              <a:gd name="connsiteY40-2114" fmla="*/ 335 h 10000"/>
              <a:gd name="connsiteX41-2115" fmla="*/ 6196 w 9072"/>
              <a:gd name="connsiteY41-2116" fmla="*/ 0 h 10000"/>
              <a:gd name="connsiteX42-2117" fmla="*/ 6437 w 9072"/>
              <a:gd name="connsiteY42-2118" fmla="*/ 335 h 10000"/>
              <a:gd name="connsiteX43-2119" fmla="*/ 6676 w 9072"/>
              <a:gd name="connsiteY43-2120" fmla="*/ 335 h 10000"/>
              <a:gd name="connsiteX44-2121" fmla="*/ 7155 w 9072"/>
              <a:gd name="connsiteY44-2122" fmla="*/ 669 h 10000"/>
              <a:gd name="connsiteX45-2123" fmla="*/ 7635 w 9072"/>
              <a:gd name="connsiteY45-2124" fmla="*/ 1004 h 10000"/>
              <a:gd name="connsiteX46-2125" fmla="*/ 8353 w 9072"/>
              <a:gd name="connsiteY46-2126" fmla="*/ 1674 h 10000"/>
              <a:gd name="connsiteX47-2127" fmla="*/ 8594 w 9072"/>
              <a:gd name="connsiteY47-2128" fmla="*/ 2008 h 10000"/>
              <a:gd name="connsiteX48-2129" fmla="*/ 8830 w 9072"/>
              <a:gd name="connsiteY48-2130" fmla="*/ 2343 h 10000"/>
              <a:gd name="connsiteX49-2131" fmla="*/ 9072 w 9072"/>
              <a:gd name="connsiteY49-2132" fmla="*/ 2343 h 10000"/>
              <a:gd name="connsiteX50-2133" fmla="*/ 8830 w 9072"/>
              <a:gd name="connsiteY50-2134" fmla="*/ 2678 h 10000"/>
              <a:gd name="connsiteX51-2135" fmla="*/ 8830 w 9072"/>
              <a:gd name="connsiteY51-2136" fmla="*/ 3013 h 10000"/>
              <a:gd name="connsiteX52-2137" fmla="*/ 8353 w 9072"/>
              <a:gd name="connsiteY52-2138" fmla="*/ 3013 h 10000"/>
              <a:gd name="connsiteX53-2139" fmla="*/ 8113 w 9072"/>
              <a:gd name="connsiteY53-2140" fmla="*/ 3347 h 10000"/>
              <a:gd name="connsiteX54-2141" fmla="*/ 8113 w 9072"/>
              <a:gd name="connsiteY54-2142" fmla="*/ 3347 h 10000"/>
              <a:gd name="connsiteX0-2143" fmla="*/ 8150 w 9207"/>
              <a:gd name="connsiteY0-2144" fmla="*/ 3347 h 10000"/>
              <a:gd name="connsiteX1-2145" fmla="*/ 7888 w 9207"/>
              <a:gd name="connsiteY1-2146" fmla="*/ 3682 h 10000"/>
              <a:gd name="connsiteX2-2147" fmla="*/ 7360 w 9207"/>
              <a:gd name="connsiteY2-2148" fmla="*/ 4017 h 10000"/>
              <a:gd name="connsiteX3-2149" fmla="*/ 6832 w 9207"/>
              <a:gd name="connsiteY3-2150" fmla="*/ 4310 h 10000"/>
              <a:gd name="connsiteX4-2151" fmla="*/ 6037 w 9207"/>
              <a:gd name="connsiteY4-2152" fmla="*/ 5314 h 10000"/>
              <a:gd name="connsiteX5-2153" fmla="*/ 5277 w 9207"/>
              <a:gd name="connsiteY5-2154" fmla="*/ 5983 h 10000"/>
              <a:gd name="connsiteX6-2155" fmla="*/ 4487 w 9207"/>
              <a:gd name="connsiteY6-2156" fmla="*/ 6987 h 10000"/>
              <a:gd name="connsiteX7-2157" fmla="*/ 3431 w 9207"/>
              <a:gd name="connsiteY7-2158" fmla="*/ 8326 h 10000"/>
              <a:gd name="connsiteX8-2159" fmla="*/ 2375 w 9207"/>
              <a:gd name="connsiteY8-2160" fmla="*/ 10000 h 10000"/>
              <a:gd name="connsiteX9-2161" fmla="*/ 1848 w 9207"/>
              <a:gd name="connsiteY9-2162" fmla="*/ 8996 h 10000"/>
              <a:gd name="connsiteX10-2163" fmla="*/ 2638 w 9207"/>
              <a:gd name="connsiteY10-2164" fmla="*/ 7657 h 10000"/>
              <a:gd name="connsiteX11-2165" fmla="*/ 3431 w 9207"/>
              <a:gd name="connsiteY11-2166" fmla="*/ 6318 h 10000"/>
              <a:gd name="connsiteX12-2167" fmla="*/ 3959 w 9207"/>
              <a:gd name="connsiteY12-2168" fmla="*/ 5314 h 10000"/>
              <a:gd name="connsiteX13-2169" fmla="*/ 4487 w 9207"/>
              <a:gd name="connsiteY13-2170" fmla="*/ 4310 h 10000"/>
              <a:gd name="connsiteX14-2171" fmla="*/ 5018 w 9207"/>
              <a:gd name="connsiteY14-2172" fmla="*/ 3682 h 10000"/>
              <a:gd name="connsiteX15-2173" fmla="*/ 5277 w 9207"/>
              <a:gd name="connsiteY15-2174" fmla="*/ 3013 h 10000"/>
              <a:gd name="connsiteX16-2175" fmla="*/ 5277 w 9207"/>
              <a:gd name="connsiteY16-2176" fmla="*/ 2678 h 10000"/>
              <a:gd name="connsiteX17-2177" fmla="*/ 5277 w 9207"/>
              <a:gd name="connsiteY17-2178" fmla="*/ 2678 h 10000"/>
              <a:gd name="connsiteX18-2179" fmla="*/ 5018 w 9207"/>
              <a:gd name="connsiteY18-2180" fmla="*/ 2343 h 10000"/>
              <a:gd name="connsiteX19-2181" fmla="*/ 4752 w 9207"/>
              <a:gd name="connsiteY19-2182" fmla="*/ 2343 h 10000"/>
              <a:gd name="connsiteX20-2183" fmla="*/ 4487 w 9207"/>
              <a:gd name="connsiteY20-2184" fmla="*/ 2343 h 10000"/>
              <a:gd name="connsiteX21-2185" fmla="*/ 4224 w 9207"/>
              <a:gd name="connsiteY21-2186" fmla="*/ 2678 h 10000"/>
              <a:gd name="connsiteX22-2187" fmla="*/ 3959 w 9207"/>
              <a:gd name="connsiteY22-2188" fmla="*/ 2678 h 10000"/>
              <a:gd name="connsiteX23-2189" fmla="*/ 3431 w 9207"/>
              <a:gd name="connsiteY23-2190" fmla="*/ 2678 h 10000"/>
              <a:gd name="connsiteX24-2191" fmla="*/ 2903 w 9207"/>
              <a:gd name="connsiteY24-2192" fmla="*/ 3013 h 10000"/>
              <a:gd name="connsiteX25-2193" fmla="*/ 2375 w 9207"/>
              <a:gd name="connsiteY25-2194" fmla="*/ 3013 h 10000"/>
              <a:gd name="connsiteX26-2195" fmla="*/ 1581 w 9207"/>
              <a:gd name="connsiteY26-2196" fmla="*/ 3347 h 10000"/>
              <a:gd name="connsiteX27-2197" fmla="*/ 790 w 9207"/>
              <a:gd name="connsiteY27-2198" fmla="*/ 3682 h 10000"/>
              <a:gd name="connsiteX28-2199" fmla="*/ 0 w 9207"/>
              <a:gd name="connsiteY28-2200" fmla="*/ 4017 h 10000"/>
              <a:gd name="connsiteX29-2201" fmla="*/ 790 w 9207"/>
              <a:gd name="connsiteY29-2202" fmla="*/ 2008 h 10000"/>
              <a:gd name="connsiteX30-2203" fmla="*/ 2110 w 9207"/>
              <a:gd name="connsiteY30-2204" fmla="*/ 1674 h 10000"/>
              <a:gd name="connsiteX31-2205" fmla="*/ 2638 w 9207"/>
              <a:gd name="connsiteY31-2206" fmla="*/ 1674 h 10000"/>
              <a:gd name="connsiteX32-2207" fmla="*/ 3168 w 9207"/>
              <a:gd name="connsiteY32-2208" fmla="*/ 1339 h 10000"/>
              <a:gd name="connsiteX33-2209" fmla="*/ 3694 w 9207"/>
              <a:gd name="connsiteY33-2210" fmla="*/ 1339 h 10000"/>
              <a:gd name="connsiteX34-2211" fmla="*/ 4224 w 9207"/>
              <a:gd name="connsiteY34-2212" fmla="*/ 1004 h 10000"/>
              <a:gd name="connsiteX35-2213" fmla="*/ 4487 w 9207"/>
              <a:gd name="connsiteY35-2214" fmla="*/ 1004 h 10000"/>
              <a:gd name="connsiteX36-2215" fmla="*/ 4752 w 9207"/>
              <a:gd name="connsiteY36-2216" fmla="*/ 669 h 10000"/>
              <a:gd name="connsiteX37-2217" fmla="*/ 5018 w 9207"/>
              <a:gd name="connsiteY37-2218" fmla="*/ 669 h 10000"/>
              <a:gd name="connsiteX38-2219" fmla="*/ 5277 w 9207"/>
              <a:gd name="connsiteY38-2220" fmla="*/ 669 h 10000"/>
              <a:gd name="connsiteX39-2221" fmla="*/ 5512 w 9207"/>
              <a:gd name="connsiteY39-2222" fmla="*/ 335 h 10000"/>
              <a:gd name="connsiteX40-2223" fmla="*/ 6037 w 9207"/>
              <a:gd name="connsiteY40-2224" fmla="*/ 0 h 10000"/>
              <a:gd name="connsiteX41-2225" fmla="*/ 6302 w 9207"/>
              <a:gd name="connsiteY41-2226" fmla="*/ 335 h 10000"/>
              <a:gd name="connsiteX42-2227" fmla="*/ 6566 w 9207"/>
              <a:gd name="connsiteY42-2228" fmla="*/ 335 h 10000"/>
              <a:gd name="connsiteX43-2229" fmla="*/ 7094 w 9207"/>
              <a:gd name="connsiteY43-2230" fmla="*/ 669 h 10000"/>
              <a:gd name="connsiteX44-2231" fmla="*/ 7623 w 9207"/>
              <a:gd name="connsiteY44-2232" fmla="*/ 1004 h 10000"/>
              <a:gd name="connsiteX45-2233" fmla="*/ 8414 w 9207"/>
              <a:gd name="connsiteY45-2234" fmla="*/ 1674 h 10000"/>
              <a:gd name="connsiteX46-2235" fmla="*/ 8680 w 9207"/>
              <a:gd name="connsiteY46-2236" fmla="*/ 2008 h 10000"/>
              <a:gd name="connsiteX47-2237" fmla="*/ 8940 w 9207"/>
              <a:gd name="connsiteY47-2238" fmla="*/ 2343 h 10000"/>
              <a:gd name="connsiteX48-2239" fmla="*/ 9207 w 9207"/>
              <a:gd name="connsiteY48-2240" fmla="*/ 2343 h 10000"/>
              <a:gd name="connsiteX49-2241" fmla="*/ 8940 w 9207"/>
              <a:gd name="connsiteY49-2242" fmla="*/ 2678 h 10000"/>
              <a:gd name="connsiteX50-2243" fmla="*/ 8940 w 9207"/>
              <a:gd name="connsiteY50-2244" fmla="*/ 3013 h 10000"/>
              <a:gd name="connsiteX51-2245" fmla="*/ 8414 w 9207"/>
              <a:gd name="connsiteY51-2246" fmla="*/ 3013 h 10000"/>
              <a:gd name="connsiteX52-2247" fmla="*/ 8150 w 9207"/>
              <a:gd name="connsiteY52-2248" fmla="*/ 3347 h 10000"/>
              <a:gd name="connsiteX53-2249" fmla="*/ 8150 w 9207"/>
              <a:gd name="connsiteY53-2250" fmla="*/ 3347 h 10000"/>
              <a:gd name="connsiteX0-2251" fmla="*/ 7994 w 9142"/>
              <a:gd name="connsiteY0-2252" fmla="*/ 3347 h 10000"/>
              <a:gd name="connsiteX1-2253" fmla="*/ 7709 w 9142"/>
              <a:gd name="connsiteY1-2254" fmla="*/ 3682 h 10000"/>
              <a:gd name="connsiteX2-2255" fmla="*/ 7136 w 9142"/>
              <a:gd name="connsiteY2-2256" fmla="*/ 4017 h 10000"/>
              <a:gd name="connsiteX3-2257" fmla="*/ 6562 w 9142"/>
              <a:gd name="connsiteY3-2258" fmla="*/ 4310 h 10000"/>
              <a:gd name="connsiteX4-2259" fmla="*/ 5699 w 9142"/>
              <a:gd name="connsiteY4-2260" fmla="*/ 5314 h 10000"/>
              <a:gd name="connsiteX5-2261" fmla="*/ 4874 w 9142"/>
              <a:gd name="connsiteY5-2262" fmla="*/ 5983 h 10000"/>
              <a:gd name="connsiteX6-2263" fmla="*/ 4015 w 9142"/>
              <a:gd name="connsiteY6-2264" fmla="*/ 6987 h 10000"/>
              <a:gd name="connsiteX7-2265" fmla="*/ 2869 w 9142"/>
              <a:gd name="connsiteY7-2266" fmla="*/ 8326 h 10000"/>
              <a:gd name="connsiteX8-2267" fmla="*/ 1722 w 9142"/>
              <a:gd name="connsiteY8-2268" fmla="*/ 10000 h 10000"/>
              <a:gd name="connsiteX9-2269" fmla="*/ 1149 w 9142"/>
              <a:gd name="connsiteY9-2270" fmla="*/ 8996 h 10000"/>
              <a:gd name="connsiteX10-2271" fmla="*/ 2007 w 9142"/>
              <a:gd name="connsiteY10-2272" fmla="*/ 7657 h 10000"/>
              <a:gd name="connsiteX11-2273" fmla="*/ 2869 w 9142"/>
              <a:gd name="connsiteY11-2274" fmla="*/ 6318 h 10000"/>
              <a:gd name="connsiteX12-2275" fmla="*/ 3442 w 9142"/>
              <a:gd name="connsiteY12-2276" fmla="*/ 5314 h 10000"/>
              <a:gd name="connsiteX13-2277" fmla="*/ 4015 w 9142"/>
              <a:gd name="connsiteY13-2278" fmla="*/ 4310 h 10000"/>
              <a:gd name="connsiteX14-2279" fmla="*/ 4592 w 9142"/>
              <a:gd name="connsiteY14-2280" fmla="*/ 3682 h 10000"/>
              <a:gd name="connsiteX15-2281" fmla="*/ 4874 w 9142"/>
              <a:gd name="connsiteY15-2282" fmla="*/ 3013 h 10000"/>
              <a:gd name="connsiteX16-2283" fmla="*/ 4874 w 9142"/>
              <a:gd name="connsiteY16-2284" fmla="*/ 2678 h 10000"/>
              <a:gd name="connsiteX17-2285" fmla="*/ 4874 w 9142"/>
              <a:gd name="connsiteY17-2286" fmla="*/ 2678 h 10000"/>
              <a:gd name="connsiteX18-2287" fmla="*/ 4592 w 9142"/>
              <a:gd name="connsiteY18-2288" fmla="*/ 2343 h 10000"/>
              <a:gd name="connsiteX19-2289" fmla="*/ 4303 w 9142"/>
              <a:gd name="connsiteY19-2290" fmla="*/ 2343 h 10000"/>
              <a:gd name="connsiteX20-2291" fmla="*/ 4015 w 9142"/>
              <a:gd name="connsiteY20-2292" fmla="*/ 2343 h 10000"/>
              <a:gd name="connsiteX21-2293" fmla="*/ 3730 w 9142"/>
              <a:gd name="connsiteY21-2294" fmla="*/ 2678 h 10000"/>
              <a:gd name="connsiteX22-2295" fmla="*/ 3442 w 9142"/>
              <a:gd name="connsiteY22-2296" fmla="*/ 2678 h 10000"/>
              <a:gd name="connsiteX23-2297" fmla="*/ 2869 w 9142"/>
              <a:gd name="connsiteY23-2298" fmla="*/ 2678 h 10000"/>
              <a:gd name="connsiteX24-2299" fmla="*/ 2295 w 9142"/>
              <a:gd name="connsiteY24-2300" fmla="*/ 3013 h 10000"/>
              <a:gd name="connsiteX25-2301" fmla="*/ 1722 w 9142"/>
              <a:gd name="connsiteY25-2302" fmla="*/ 3013 h 10000"/>
              <a:gd name="connsiteX26-2303" fmla="*/ 859 w 9142"/>
              <a:gd name="connsiteY26-2304" fmla="*/ 3347 h 10000"/>
              <a:gd name="connsiteX27-2305" fmla="*/ 0 w 9142"/>
              <a:gd name="connsiteY27-2306" fmla="*/ 3682 h 10000"/>
              <a:gd name="connsiteX28-2307" fmla="*/ 0 w 9142"/>
              <a:gd name="connsiteY28-2308" fmla="*/ 2008 h 10000"/>
              <a:gd name="connsiteX29-2309" fmla="*/ 1434 w 9142"/>
              <a:gd name="connsiteY29-2310" fmla="*/ 1674 h 10000"/>
              <a:gd name="connsiteX30-2311" fmla="*/ 2007 w 9142"/>
              <a:gd name="connsiteY30-2312" fmla="*/ 1674 h 10000"/>
              <a:gd name="connsiteX31-2313" fmla="*/ 2583 w 9142"/>
              <a:gd name="connsiteY31-2314" fmla="*/ 1339 h 10000"/>
              <a:gd name="connsiteX32-2315" fmla="*/ 3154 w 9142"/>
              <a:gd name="connsiteY32-2316" fmla="*/ 1339 h 10000"/>
              <a:gd name="connsiteX33-2317" fmla="*/ 3730 w 9142"/>
              <a:gd name="connsiteY33-2318" fmla="*/ 1004 h 10000"/>
              <a:gd name="connsiteX34-2319" fmla="*/ 4015 w 9142"/>
              <a:gd name="connsiteY34-2320" fmla="*/ 1004 h 10000"/>
              <a:gd name="connsiteX35-2321" fmla="*/ 4303 w 9142"/>
              <a:gd name="connsiteY35-2322" fmla="*/ 669 h 10000"/>
              <a:gd name="connsiteX36-2323" fmla="*/ 4592 w 9142"/>
              <a:gd name="connsiteY36-2324" fmla="*/ 669 h 10000"/>
              <a:gd name="connsiteX37-2325" fmla="*/ 4874 w 9142"/>
              <a:gd name="connsiteY37-2326" fmla="*/ 669 h 10000"/>
              <a:gd name="connsiteX38-2327" fmla="*/ 5129 w 9142"/>
              <a:gd name="connsiteY38-2328" fmla="*/ 335 h 10000"/>
              <a:gd name="connsiteX39-2329" fmla="*/ 5699 w 9142"/>
              <a:gd name="connsiteY39-2330" fmla="*/ 0 h 10000"/>
              <a:gd name="connsiteX40-2331" fmla="*/ 5987 w 9142"/>
              <a:gd name="connsiteY40-2332" fmla="*/ 335 h 10000"/>
              <a:gd name="connsiteX41-2333" fmla="*/ 6274 w 9142"/>
              <a:gd name="connsiteY41-2334" fmla="*/ 335 h 10000"/>
              <a:gd name="connsiteX42-2335" fmla="*/ 6847 w 9142"/>
              <a:gd name="connsiteY42-2336" fmla="*/ 669 h 10000"/>
              <a:gd name="connsiteX43-2337" fmla="*/ 7422 w 9142"/>
              <a:gd name="connsiteY43-2338" fmla="*/ 1004 h 10000"/>
              <a:gd name="connsiteX44-2339" fmla="*/ 8281 w 9142"/>
              <a:gd name="connsiteY44-2340" fmla="*/ 1674 h 10000"/>
              <a:gd name="connsiteX45-2341" fmla="*/ 8570 w 9142"/>
              <a:gd name="connsiteY45-2342" fmla="*/ 2008 h 10000"/>
              <a:gd name="connsiteX46-2343" fmla="*/ 8852 w 9142"/>
              <a:gd name="connsiteY46-2344" fmla="*/ 2343 h 10000"/>
              <a:gd name="connsiteX47-2345" fmla="*/ 9142 w 9142"/>
              <a:gd name="connsiteY47-2346" fmla="*/ 2343 h 10000"/>
              <a:gd name="connsiteX48-2347" fmla="*/ 8852 w 9142"/>
              <a:gd name="connsiteY48-2348" fmla="*/ 2678 h 10000"/>
              <a:gd name="connsiteX49-2349" fmla="*/ 8852 w 9142"/>
              <a:gd name="connsiteY49-2350" fmla="*/ 3013 h 10000"/>
              <a:gd name="connsiteX50-2351" fmla="*/ 8281 w 9142"/>
              <a:gd name="connsiteY50-2352" fmla="*/ 3013 h 10000"/>
              <a:gd name="connsiteX51-2353" fmla="*/ 7994 w 9142"/>
              <a:gd name="connsiteY51-2354" fmla="*/ 3347 h 10000"/>
              <a:gd name="connsiteX52-2355" fmla="*/ 7994 w 9142"/>
              <a:gd name="connsiteY52-2356" fmla="*/ 3347 h 10000"/>
              <a:gd name="connsiteX0-2357" fmla="*/ 8744 w 10000"/>
              <a:gd name="connsiteY0-2358" fmla="*/ 3347 h 10000"/>
              <a:gd name="connsiteX1-2359" fmla="*/ 8433 w 10000"/>
              <a:gd name="connsiteY1-2360" fmla="*/ 3682 h 10000"/>
              <a:gd name="connsiteX2-2361" fmla="*/ 7806 w 10000"/>
              <a:gd name="connsiteY2-2362" fmla="*/ 4017 h 10000"/>
              <a:gd name="connsiteX3-2363" fmla="*/ 7178 w 10000"/>
              <a:gd name="connsiteY3-2364" fmla="*/ 4310 h 10000"/>
              <a:gd name="connsiteX4-2365" fmla="*/ 6234 w 10000"/>
              <a:gd name="connsiteY4-2366" fmla="*/ 5314 h 10000"/>
              <a:gd name="connsiteX5-2367" fmla="*/ 5331 w 10000"/>
              <a:gd name="connsiteY5-2368" fmla="*/ 5983 h 10000"/>
              <a:gd name="connsiteX6-2369" fmla="*/ 4392 w 10000"/>
              <a:gd name="connsiteY6-2370" fmla="*/ 6987 h 10000"/>
              <a:gd name="connsiteX7-2371" fmla="*/ 3138 w 10000"/>
              <a:gd name="connsiteY7-2372" fmla="*/ 8326 h 10000"/>
              <a:gd name="connsiteX8-2373" fmla="*/ 1884 w 10000"/>
              <a:gd name="connsiteY8-2374" fmla="*/ 10000 h 10000"/>
              <a:gd name="connsiteX9-2375" fmla="*/ 1257 w 10000"/>
              <a:gd name="connsiteY9-2376" fmla="*/ 8996 h 10000"/>
              <a:gd name="connsiteX10-2377" fmla="*/ 2195 w 10000"/>
              <a:gd name="connsiteY10-2378" fmla="*/ 7657 h 10000"/>
              <a:gd name="connsiteX11-2379" fmla="*/ 3138 w 10000"/>
              <a:gd name="connsiteY11-2380" fmla="*/ 6318 h 10000"/>
              <a:gd name="connsiteX12-2381" fmla="*/ 3765 w 10000"/>
              <a:gd name="connsiteY12-2382" fmla="*/ 5314 h 10000"/>
              <a:gd name="connsiteX13-2383" fmla="*/ 4392 w 10000"/>
              <a:gd name="connsiteY13-2384" fmla="*/ 4310 h 10000"/>
              <a:gd name="connsiteX14-2385" fmla="*/ 5023 w 10000"/>
              <a:gd name="connsiteY14-2386" fmla="*/ 3682 h 10000"/>
              <a:gd name="connsiteX15-2387" fmla="*/ 5331 w 10000"/>
              <a:gd name="connsiteY15-2388" fmla="*/ 3013 h 10000"/>
              <a:gd name="connsiteX16-2389" fmla="*/ 5331 w 10000"/>
              <a:gd name="connsiteY16-2390" fmla="*/ 2678 h 10000"/>
              <a:gd name="connsiteX17-2391" fmla="*/ 5331 w 10000"/>
              <a:gd name="connsiteY17-2392" fmla="*/ 2678 h 10000"/>
              <a:gd name="connsiteX18-2393" fmla="*/ 5023 w 10000"/>
              <a:gd name="connsiteY18-2394" fmla="*/ 2343 h 10000"/>
              <a:gd name="connsiteX19-2395" fmla="*/ 4707 w 10000"/>
              <a:gd name="connsiteY19-2396" fmla="*/ 2343 h 10000"/>
              <a:gd name="connsiteX20-2397" fmla="*/ 4392 w 10000"/>
              <a:gd name="connsiteY20-2398" fmla="*/ 2343 h 10000"/>
              <a:gd name="connsiteX21-2399" fmla="*/ 4080 w 10000"/>
              <a:gd name="connsiteY21-2400" fmla="*/ 2678 h 10000"/>
              <a:gd name="connsiteX22-2401" fmla="*/ 3765 w 10000"/>
              <a:gd name="connsiteY22-2402" fmla="*/ 2678 h 10000"/>
              <a:gd name="connsiteX23-2403" fmla="*/ 3138 w 10000"/>
              <a:gd name="connsiteY23-2404" fmla="*/ 2678 h 10000"/>
              <a:gd name="connsiteX24-2405" fmla="*/ 2510 w 10000"/>
              <a:gd name="connsiteY24-2406" fmla="*/ 3013 h 10000"/>
              <a:gd name="connsiteX25-2407" fmla="*/ 1884 w 10000"/>
              <a:gd name="connsiteY25-2408" fmla="*/ 3013 h 10000"/>
              <a:gd name="connsiteX26-2409" fmla="*/ 940 w 10000"/>
              <a:gd name="connsiteY26-2410" fmla="*/ 3347 h 10000"/>
              <a:gd name="connsiteX27-2411" fmla="*/ 0 w 10000"/>
              <a:gd name="connsiteY27-2412" fmla="*/ 2008 h 10000"/>
              <a:gd name="connsiteX28-2413" fmla="*/ 1569 w 10000"/>
              <a:gd name="connsiteY28-2414" fmla="*/ 1674 h 10000"/>
              <a:gd name="connsiteX29-2415" fmla="*/ 2195 w 10000"/>
              <a:gd name="connsiteY29-2416" fmla="*/ 1674 h 10000"/>
              <a:gd name="connsiteX30-2417" fmla="*/ 2825 w 10000"/>
              <a:gd name="connsiteY30-2418" fmla="*/ 1339 h 10000"/>
              <a:gd name="connsiteX31-2419" fmla="*/ 3450 w 10000"/>
              <a:gd name="connsiteY31-2420" fmla="*/ 1339 h 10000"/>
              <a:gd name="connsiteX32-2421" fmla="*/ 4080 w 10000"/>
              <a:gd name="connsiteY32-2422" fmla="*/ 1004 h 10000"/>
              <a:gd name="connsiteX33-2423" fmla="*/ 4392 w 10000"/>
              <a:gd name="connsiteY33-2424" fmla="*/ 1004 h 10000"/>
              <a:gd name="connsiteX34-2425" fmla="*/ 4707 w 10000"/>
              <a:gd name="connsiteY34-2426" fmla="*/ 669 h 10000"/>
              <a:gd name="connsiteX35-2427" fmla="*/ 5023 w 10000"/>
              <a:gd name="connsiteY35-2428" fmla="*/ 669 h 10000"/>
              <a:gd name="connsiteX36-2429" fmla="*/ 5331 w 10000"/>
              <a:gd name="connsiteY36-2430" fmla="*/ 669 h 10000"/>
              <a:gd name="connsiteX37-2431" fmla="*/ 5610 w 10000"/>
              <a:gd name="connsiteY37-2432" fmla="*/ 335 h 10000"/>
              <a:gd name="connsiteX38-2433" fmla="*/ 6234 w 10000"/>
              <a:gd name="connsiteY38-2434" fmla="*/ 0 h 10000"/>
              <a:gd name="connsiteX39-2435" fmla="*/ 6549 w 10000"/>
              <a:gd name="connsiteY39-2436" fmla="*/ 335 h 10000"/>
              <a:gd name="connsiteX40-2437" fmla="*/ 6863 w 10000"/>
              <a:gd name="connsiteY40-2438" fmla="*/ 335 h 10000"/>
              <a:gd name="connsiteX41-2439" fmla="*/ 7490 w 10000"/>
              <a:gd name="connsiteY41-2440" fmla="*/ 669 h 10000"/>
              <a:gd name="connsiteX42-2441" fmla="*/ 8119 w 10000"/>
              <a:gd name="connsiteY42-2442" fmla="*/ 1004 h 10000"/>
              <a:gd name="connsiteX43-2443" fmla="*/ 9058 w 10000"/>
              <a:gd name="connsiteY43-2444" fmla="*/ 1674 h 10000"/>
              <a:gd name="connsiteX44-2445" fmla="*/ 9374 w 10000"/>
              <a:gd name="connsiteY44-2446" fmla="*/ 2008 h 10000"/>
              <a:gd name="connsiteX45-2447" fmla="*/ 9683 w 10000"/>
              <a:gd name="connsiteY45-2448" fmla="*/ 2343 h 10000"/>
              <a:gd name="connsiteX46-2449" fmla="*/ 10000 w 10000"/>
              <a:gd name="connsiteY46-2450" fmla="*/ 2343 h 10000"/>
              <a:gd name="connsiteX47-2451" fmla="*/ 9683 w 10000"/>
              <a:gd name="connsiteY47-2452" fmla="*/ 2678 h 10000"/>
              <a:gd name="connsiteX48-2453" fmla="*/ 9683 w 10000"/>
              <a:gd name="connsiteY48-2454" fmla="*/ 3013 h 10000"/>
              <a:gd name="connsiteX49-2455" fmla="*/ 9058 w 10000"/>
              <a:gd name="connsiteY49-2456" fmla="*/ 3013 h 10000"/>
              <a:gd name="connsiteX50-2457" fmla="*/ 8744 w 10000"/>
              <a:gd name="connsiteY50-2458" fmla="*/ 3347 h 10000"/>
              <a:gd name="connsiteX51-2459" fmla="*/ 8744 w 10000"/>
              <a:gd name="connsiteY51-2460" fmla="*/ 3347 h 10000"/>
              <a:gd name="connsiteX0-2461" fmla="*/ 8744 w 10000"/>
              <a:gd name="connsiteY0-2462" fmla="*/ 3347 h 10000"/>
              <a:gd name="connsiteX1-2463" fmla="*/ 8433 w 10000"/>
              <a:gd name="connsiteY1-2464" fmla="*/ 3682 h 10000"/>
              <a:gd name="connsiteX2-2465" fmla="*/ 7806 w 10000"/>
              <a:gd name="connsiteY2-2466" fmla="*/ 4017 h 10000"/>
              <a:gd name="connsiteX3-2467" fmla="*/ 7178 w 10000"/>
              <a:gd name="connsiteY3-2468" fmla="*/ 4310 h 10000"/>
              <a:gd name="connsiteX4-2469" fmla="*/ 6234 w 10000"/>
              <a:gd name="connsiteY4-2470" fmla="*/ 5314 h 10000"/>
              <a:gd name="connsiteX5-2471" fmla="*/ 5331 w 10000"/>
              <a:gd name="connsiteY5-2472" fmla="*/ 5983 h 10000"/>
              <a:gd name="connsiteX6-2473" fmla="*/ 4392 w 10000"/>
              <a:gd name="connsiteY6-2474" fmla="*/ 6987 h 10000"/>
              <a:gd name="connsiteX7-2475" fmla="*/ 3138 w 10000"/>
              <a:gd name="connsiteY7-2476" fmla="*/ 8326 h 10000"/>
              <a:gd name="connsiteX8-2477" fmla="*/ 1884 w 10000"/>
              <a:gd name="connsiteY8-2478" fmla="*/ 10000 h 10000"/>
              <a:gd name="connsiteX9-2479" fmla="*/ 1257 w 10000"/>
              <a:gd name="connsiteY9-2480" fmla="*/ 8996 h 10000"/>
              <a:gd name="connsiteX10-2481" fmla="*/ 2195 w 10000"/>
              <a:gd name="connsiteY10-2482" fmla="*/ 7657 h 10000"/>
              <a:gd name="connsiteX11-2483" fmla="*/ 3138 w 10000"/>
              <a:gd name="connsiteY11-2484" fmla="*/ 6318 h 10000"/>
              <a:gd name="connsiteX12-2485" fmla="*/ 3765 w 10000"/>
              <a:gd name="connsiteY12-2486" fmla="*/ 5314 h 10000"/>
              <a:gd name="connsiteX13-2487" fmla="*/ 4392 w 10000"/>
              <a:gd name="connsiteY13-2488" fmla="*/ 4310 h 10000"/>
              <a:gd name="connsiteX14-2489" fmla="*/ 5023 w 10000"/>
              <a:gd name="connsiteY14-2490" fmla="*/ 3682 h 10000"/>
              <a:gd name="connsiteX15-2491" fmla="*/ 5331 w 10000"/>
              <a:gd name="connsiteY15-2492" fmla="*/ 3013 h 10000"/>
              <a:gd name="connsiteX16-2493" fmla="*/ 5331 w 10000"/>
              <a:gd name="connsiteY16-2494" fmla="*/ 2678 h 10000"/>
              <a:gd name="connsiteX17-2495" fmla="*/ 5331 w 10000"/>
              <a:gd name="connsiteY17-2496" fmla="*/ 2678 h 10000"/>
              <a:gd name="connsiteX18-2497" fmla="*/ 5023 w 10000"/>
              <a:gd name="connsiteY18-2498" fmla="*/ 2343 h 10000"/>
              <a:gd name="connsiteX19-2499" fmla="*/ 4707 w 10000"/>
              <a:gd name="connsiteY19-2500" fmla="*/ 2343 h 10000"/>
              <a:gd name="connsiteX20-2501" fmla="*/ 4392 w 10000"/>
              <a:gd name="connsiteY20-2502" fmla="*/ 2343 h 10000"/>
              <a:gd name="connsiteX21-2503" fmla="*/ 4080 w 10000"/>
              <a:gd name="connsiteY21-2504" fmla="*/ 2678 h 10000"/>
              <a:gd name="connsiteX22-2505" fmla="*/ 3765 w 10000"/>
              <a:gd name="connsiteY22-2506" fmla="*/ 2678 h 10000"/>
              <a:gd name="connsiteX23-2507" fmla="*/ 3138 w 10000"/>
              <a:gd name="connsiteY23-2508" fmla="*/ 2678 h 10000"/>
              <a:gd name="connsiteX24-2509" fmla="*/ 2510 w 10000"/>
              <a:gd name="connsiteY24-2510" fmla="*/ 3013 h 10000"/>
              <a:gd name="connsiteX25-2511" fmla="*/ 1884 w 10000"/>
              <a:gd name="connsiteY25-2512" fmla="*/ 3013 h 10000"/>
              <a:gd name="connsiteX26-2513" fmla="*/ 0 w 10000"/>
              <a:gd name="connsiteY26-2514" fmla="*/ 2008 h 10000"/>
              <a:gd name="connsiteX27-2515" fmla="*/ 1569 w 10000"/>
              <a:gd name="connsiteY27-2516" fmla="*/ 1674 h 10000"/>
              <a:gd name="connsiteX28-2517" fmla="*/ 2195 w 10000"/>
              <a:gd name="connsiteY28-2518" fmla="*/ 1674 h 10000"/>
              <a:gd name="connsiteX29-2519" fmla="*/ 2825 w 10000"/>
              <a:gd name="connsiteY29-2520" fmla="*/ 1339 h 10000"/>
              <a:gd name="connsiteX30-2521" fmla="*/ 3450 w 10000"/>
              <a:gd name="connsiteY30-2522" fmla="*/ 1339 h 10000"/>
              <a:gd name="connsiteX31-2523" fmla="*/ 4080 w 10000"/>
              <a:gd name="connsiteY31-2524" fmla="*/ 1004 h 10000"/>
              <a:gd name="connsiteX32-2525" fmla="*/ 4392 w 10000"/>
              <a:gd name="connsiteY32-2526" fmla="*/ 1004 h 10000"/>
              <a:gd name="connsiteX33-2527" fmla="*/ 4707 w 10000"/>
              <a:gd name="connsiteY33-2528" fmla="*/ 669 h 10000"/>
              <a:gd name="connsiteX34-2529" fmla="*/ 5023 w 10000"/>
              <a:gd name="connsiteY34-2530" fmla="*/ 669 h 10000"/>
              <a:gd name="connsiteX35-2531" fmla="*/ 5331 w 10000"/>
              <a:gd name="connsiteY35-2532" fmla="*/ 669 h 10000"/>
              <a:gd name="connsiteX36-2533" fmla="*/ 5610 w 10000"/>
              <a:gd name="connsiteY36-2534" fmla="*/ 335 h 10000"/>
              <a:gd name="connsiteX37-2535" fmla="*/ 6234 w 10000"/>
              <a:gd name="connsiteY37-2536" fmla="*/ 0 h 10000"/>
              <a:gd name="connsiteX38-2537" fmla="*/ 6549 w 10000"/>
              <a:gd name="connsiteY38-2538" fmla="*/ 335 h 10000"/>
              <a:gd name="connsiteX39-2539" fmla="*/ 6863 w 10000"/>
              <a:gd name="connsiteY39-2540" fmla="*/ 335 h 10000"/>
              <a:gd name="connsiteX40-2541" fmla="*/ 7490 w 10000"/>
              <a:gd name="connsiteY40-2542" fmla="*/ 669 h 10000"/>
              <a:gd name="connsiteX41-2543" fmla="*/ 8119 w 10000"/>
              <a:gd name="connsiteY41-2544" fmla="*/ 1004 h 10000"/>
              <a:gd name="connsiteX42-2545" fmla="*/ 9058 w 10000"/>
              <a:gd name="connsiteY42-2546" fmla="*/ 1674 h 10000"/>
              <a:gd name="connsiteX43-2547" fmla="*/ 9374 w 10000"/>
              <a:gd name="connsiteY43-2548" fmla="*/ 2008 h 10000"/>
              <a:gd name="connsiteX44-2549" fmla="*/ 9683 w 10000"/>
              <a:gd name="connsiteY44-2550" fmla="*/ 2343 h 10000"/>
              <a:gd name="connsiteX45-2551" fmla="*/ 10000 w 10000"/>
              <a:gd name="connsiteY45-2552" fmla="*/ 2343 h 10000"/>
              <a:gd name="connsiteX46-2553" fmla="*/ 9683 w 10000"/>
              <a:gd name="connsiteY46-2554" fmla="*/ 2678 h 10000"/>
              <a:gd name="connsiteX47-2555" fmla="*/ 9683 w 10000"/>
              <a:gd name="connsiteY47-2556" fmla="*/ 3013 h 10000"/>
              <a:gd name="connsiteX48-2557" fmla="*/ 9058 w 10000"/>
              <a:gd name="connsiteY48-2558" fmla="*/ 3013 h 10000"/>
              <a:gd name="connsiteX49-2559" fmla="*/ 8744 w 10000"/>
              <a:gd name="connsiteY49-2560" fmla="*/ 3347 h 10000"/>
              <a:gd name="connsiteX50-2561" fmla="*/ 8744 w 10000"/>
              <a:gd name="connsiteY50-2562" fmla="*/ 3347 h 10000"/>
              <a:gd name="connsiteX0-2563" fmla="*/ 7487 w 8743"/>
              <a:gd name="connsiteY0-2564" fmla="*/ 3347 h 10000"/>
              <a:gd name="connsiteX1-2565" fmla="*/ 7176 w 8743"/>
              <a:gd name="connsiteY1-2566" fmla="*/ 3682 h 10000"/>
              <a:gd name="connsiteX2-2567" fmla="*/ 6549 w 8743"/>
              <a:gd name="connsiteY2-2568" fmla="*/ 4017 h 10000"/>
              <a:gd name="connsiteX3-2569" fmla="*/ 5921 w 8743"/>
              <a:gd name="connsiteY3-2570" fmla="*/ 4310 h 10000"/>
              <a:gd name="connsiteX4-2571" fmla="*/ 4977 w 8743"/>
              <a:gd name="connsiteY4-2572" fmla="*/ 5314 h 10000"/>
              <a:gd name="connsiteX5-2573" fmla="*/ 4074 w 8743"/>
              <a:gd name="connsiteY5-2574" fmla="*/ 5983 h 10000"/>
              <a:gd name="connsiteX6-2575" fmla="*/ 3135 w 8743"/>
              <a:gd name="connsiteY6-2576" fmla="*/ 6987 h 10000"/>
              <a:gd name="connsiteX7-2577" fmla="*/ 1881 w 8743"/>
              <a:gd name="connsiteY7-2578" fmla="*/ 8326 h 10000"/>
              <a:gd name="connsiteX8-2579" fmla="*/ 627 w 8743"/>
              <a:gd name="connsiteY8-2580" fmla="*/ 10000 h 10000"/>
              <a:gd name="connsiteX9-2581" fmla="*/ 0 w 8743"/>
              <a:gd name="connsiteY9-2582" fmla="*/ 8996 h 10000"/>
              <a:gd name="connsiteX10-2583" fmla="*/ 938 w 8743"/>
              <a:gd name="connsiteY10-2584" fmla="*/ 7657 h 10000"/>
              <a:gd name="connsiteX11-2585" fmla="*/ 1881 w 8743"/>
              <a:gd name="connsiteY11-2586" fmla="*/ 6318 h 10000"/>
              <a:gd name="connsiteX12-2587" fmla="*/ 2508 w 8743"/>
              <a:gd name="connsiteY12-2588" fmla="*/ 5314 h 10000"/>
              <a:gd name="connsiteX13-2589" fmla="*/ 3135 w 8743"/>
              <a:gd name="connsiteY13-2590" fmla="*/ 4310 h 10000"/>
              <a:gd name="connsiteX14-2591" fmla="*/ 3766 w 8743"/>
              <a:gd name="connsiteY14-2592" fmla="*/ 3682 h 10000"/>
              <a:gd name="connsiteX15-2593" fmla="*/ 4074 w 8743"/>
              <a:gd name="connsiteY15-2594" fmla="*/ 3013 h 10000"/>
              <a:gd name="connsiteX16-2595" fmla="*/ 4074 w 8743"/>
              <a:gd name="connsiteY16-2596" fmla="*/ 2678 h 10000"/>
              <a:gd name="connsiteX17-2597" fmla="*/ 4074 w 8743"/>
              <a:gd name="connsiteY17-2598" fmla="*/ 2678 h 10000"/>
              <a:gd name="connsiteX18-2599" fmla="*/ 3766 w 8743"/>
              <a:gd name="connsiteY18-2600" fmla="*/ 2343 h 10000"/>
              <a:gd name="connsiteX19-2601" fmla="*/ 3450 w 8743"/>
              <a:gd name="connsiteY19-2602" fmla="*/ 2343 h 10000"/>
              <a:gd name="connsiteX20-2603" fmla="*/ 3135 w 8743"/>
              <a:gd name="connsiteY20-2604" fmla="*/ 2343 h 10000"/>
              <a:gd name="connsiteX21-2605" fmla="*/ 2823 w 8743"/>
              <a:gd name="connsiteY21-2606" fmla="*/ 2678 h 10000"/>
              <a:gd name="connsiteX22-2607" fmla="*/ 2508 w 8743"/>
              <a:gd name="connsiteY22-2608" fmla="*/ 2678 h 10000"/>
              <a:gd name="connsiteX23-2609" fmla="*/ 1881 w 8743"/>
              <a:gd name="connsiteY23-2610" fmla="*/ 2678 h 10000"/>
              <a:gd name="connsiteX24-2611" fmla="*/ 1253 w 8743"/>
              <a:gd name="connsiteY24-2612" fmla="*/ 3013 h 10000"/>
              <a:gd name="connsiteX25-2613" fmla="*/ 627 w 8743"/>
              <a:gd name="connsiteY25-2614" fmla="*/ 3013 h 10000"/>
              <a:gd name="connsiteX26-2615" fmla="*/ 312 w 8743"/>
              <a:gd name="connsiteY26-2616" fmla="*/ 1674 h 10000"/>
              <a:gd name="connsiteX27-2617" fmla="*/ 938 w 8743"/>
              <a:gd name="connsiteY27-2618" fmla="*/ 1674 h 10000"/>
              <a:gd name="connsiteX28-2619" fmla="*/ 1568 w 8743"/>
              <a:gd name="connsiteY28-2620" fmla="*/ 1339 h 10000"/>
              <a:gd name="connsiteX29-2621" fmla="*/ 2193 w 8743"/>
              <a:gd name="connsiteY29-2622" fmla="*/ 1339 h 10000"/>
              <a:gd name="connsiteX30-2623" fmla="*/ 2823 w 8743"/>
              <a:gd name="connsiteY30-2624" fmla="*/ 1004 h 10000"/>
              <a:gd name="connsiteX31-2625" fmla="*/ 3135 w 8743"/>
              <a:gd name="connsiteY31-2626" fmla="*/ 1004 h 10000"/>
              <a:gd name="connsiteX32-2627" fmla="*/ 3450 w 8743"/>
              <a:gd name="connsiteY32-2628" fmla="*/ 669 h 10000"/>
              <a:gd name="connsiteX33-2629" fmla="*/ 3766 w 8743"/>
              <a:gd name="connsiteY33-2630" fmla="*/ 669 h 10000"/>
              <a:gd name="connsiteX34-2631" fmla="*/ 4074 w 8743"/>
              <a:gd name="connsiteY34-2632" fmla="*/ 669 h 10000"/>
              <a:gd name="connsiteX35-2633" fmla="*/ 4353 w 8743"/>
              <a:gd name="connsiteY35-2634" fmla="*/ 335 h 10000"/>
              <a:gd name="connsiteX36-2635" fmla="*/ 4977 w 8743"/>
              <a:gd name="connsiteY36-2636" fmla="*/ 0 h 10000"/>
              <a:gd name="connsiteX37-2637" fmla="*/ 5292 w 8743"/>
              <a:gd name="connsiteY37-2638" fmla="*/ 335 h 10000"/>
              <a:gd name="connsiteX38-2639" fmla="*/ 5606 w 8743"/>
              <a:gd name="connsiteY38-2640" fmla="*/ 335 h 10000"/>
              <a:gd name="connsiteX39-2641" fmla="*/ 6233 w 8743"/>
              <a:gd name="connsiteY39-2642" fmla="*/ 669 h 10000"/>
              <a:gd name="connsiteX40-2643" fmla="*/ 6862 w 8743"/>
              <a:gd name="connsiteY40-2644" fmla="*/ 1004 h 10000"/>
              <a:gd name="connsiteX41-2645" fmla="*/ 7801 w 8743"/>
              <a:gd name="connsiteY41-2646" fmla="*/ 1674 h 10000"/>
              <a:gd name="connsiteX42-2647" fmla="*/ 8117 w 8743"/>
              <a:gd name="connsiteY42-2648" fmla="*/ 2008 h 10000"/>
              <a:gd name="connsiteX43-2649" fmla="*/ 8426 w 8743"/>
              <a:gd name="connsiteY43-2650" fmla="*/ 2343 h 10000"/>
              <a:gd name="connsiteX44-2651" fmla="*/ 8743 w 8743"/>
              <a:gd name="connsiteY44-2652" fmla="*/ 2343 h 10000"/>
              <a:gd name="connsiteX45-2653" fmla="*/ 8426 w 8743"/>
              <a:gd name="connsiteY45-2654" fmla="*/ 2678 h 10000"/>
              <a:gd name="connsiteX46-2655" fmla="*/ 8426 w 8743"/>
              <a:gd name="connsiteY46-2656" fmla="*/ 3013 h 10000"/>
              <a:gd name="connsiteX47-2657" fmla="*/ 7801 w 8743"/>
              <a:gd name="connsiteY47-2658" fmla="*/ 3013 h 10000"/>
              <a:gd name="connsiteX48-2659" fmla="*/ 7487 w 8743"/>
              <a:gd name="connsiteY48-2660" fmla="*/ 3347 h 10000"/>
              <a:gd name="connsiteX49-2661" fmla="*/ 7487 w 8743"/>
              <a:gd name="connsiteY49-2662" fmla="*/ 3347 h 10000"/>
              <a:gd name="connsiteX0-2663" fmla="*/ 8563 w 10000"/>
              <a:gd name="connsiteY0-2664" fmla="*/ 3347 h 10000"/>
              <a:gd name="connsiteX1-2665" fmla="*/ 8208 w 10000"/>
              <a:gd name="connsiteY1-2666" fmla="*/ 3682 h 10000"/>
              <a:gd name="connsiteX2-2667" fmla="*/ 7491 w 10000"/>
              <a:gd name="connsiteY2-2668" fmla="*/ 4017 h 10000"/>
              <a:gd name="connsiteX3-2669" fmla="*/ 6772 w 10000"/>
              <a:gd name="connsiteY3-2670" fmla="*/ 4310 h 10000"/>
              <a:gd name="connsiteX4-2671" fmla="*/ 5693 w 10000"/>
              <a:gd name="connsiteY4-2672" fmla="*/ 5314 h 10000"/>
              <a:gd name="connsiteX5-2673" fmla="*/ 4660 w 10000"/>
              <a:gd name="connsiteY5-2674" fmla="*/ 5983 h 10000"/>
              <a:gd name="connsiteX6-2675" fmla="*/ 3586 w 10000"/>
              <a:gd name="connsiteY6-2676" fmla="*/ 6987 h 10000"/>
              <a:gd name="connsiteX7-2677" fmla="*/ 2151 w 10000"/>
              <a:gd name="connsiteY7-2678" fmla="*/ 8326 h 10000"/>
              <a:gd name="connsiteX8-2679" fmla="*/ 717 w 10000"/>
              <a:gd name="connsiteY8-2680" fmla="*/ 10000 h 10000"/>
              <a:gd name="connsiteX9-2681" fmla="*/ 0 w 10000"/>
              <a:gd name="connsiteY9-2682" fmla="*/ 8996 h 10000"/>
              <a:gd name="connsiteX10-2683" fmla="*/ 1073 w 10000"/>
              <a:gd name="connsiteY10-2684" fmla="*/ 7657 h 10000"/>
              <a:gd name="connsiteX11-2685" fmla="*/ 2151 w 10000"/>
              <a:gd name="connsiteY11-2686" fmla="*/ 6318 h 10000"/>
              <a:gd name="connsiteX12-2687" fmla="*/ 2869 w 10000"/>
              <a:gd name="connsiteY12-2688" fmla="*/ 5314 h 10000"/>
              <a:gd name="connsiteX13-2689" fmla="*/ 3586 w 10000"/>
              <a:gd name="connsiteY13-2690" fmla="*/ 4310 h 10000"/>
              <a:gd name="connsiteX14-2691" fmla="*/ 4307 w 10000"/>
              <a:gd name="connsiteY14-2692" fmla="*/ 3682 h 10000"/>
              <a:gd name="connsiteX15-2693" fmla="*/ 4660 w 10000"/>
              <a:gd name="connsiteY15-2694" fmla="*/ 3013 h 10000"/>
              <a:gd name="connsiteX16-2695" fmla="*/ 4660 w 10000"/>
              <a:gd name="connsiteY16-2696" fmla="*/ 2678 h 10000"/>
              <a:gd name="connsiteX17-2697" fmla="*/ 4660 w 10000"/>
              <a:gd name="connsiteY17-2698" fmla="*/ 2678 h 10000"/>
              <a:gd name="connsiteX18-2699" fmla="*/ 4307 w 10000"/>
              <a:gd name="connsiteY18-2700" fmla="*/ 2343 h 10000"/>
              <a:gd name="connsiteX19-2701" fmla="*/ 3946 w 10000"/>
              <a:gd name="connsiteY19-2702" fmla="*/ 2343 h 10000"/>
              <a:gd name="connsiteX20-2703" fmla="*/ 3586 w 10000"/>
              <a:gd name="connsiteY20-2704" fmla="*/ 2343 h 10000"/>
              <a:gd name="connsiteX21-2705" fmla="*/ 3229 w 10000"/>
              <a:gd name="connsiteY21-2706" fmla="*/ 2678 h 10000"/>
              <a:gd name="connsiteX22-2707" fmla="*/ 2869 w 10000"/>
              <a:gd name="connsiteY22-2708" fmla="*/ 2678 h 10000"/>
              <a:gd name="connsiteX23-2709" fmla="*/ 2151 w 10000"/>
              <a:gd name="connsiteY23-2710" fmla="*/ 2678 h 10000"/>
              <a:gd name="connsiteX24-2711" fmla="*/ 1433 w 10000"/>
              <a:gd name="connsiteY24-2712" fmla="*/ 3013 h 10000"/>
              <a:gd name="connsiteX25-2713" fmla="*/ 717 w 10000"/>
              <a:gd name="connsiteY25-2714" fmla="*/ 3013 h 10000"/>
              <a:gd name="connsiteX26-2715" fmla="*/ 1073 w 10000"/>
              <a:gd name="connsiteY26-2716" fmla="*/ 1674 h 10000"/>
              <a:gd name="connsiteX27-2717" fmla="*/ 1793 w 10000"/>
              <a:gd name="connsiteY27-2718" fmla="*/ 1339 h 10000"/>
              <a:gd name="connsiteX28-2719" fmla="*/ 2508 w 10000"/>
              <a:gd name="connsiteY28-2720" fmla="*/ 1339 h 10000"/>
              <a:gd name="connsiteX29-2721" fmla="*/ 3229 w 10000"/>
              <a:gd name="connsiteY29-2722" fmla="*/ 1004 h 10000"/>
              <a:gd name="connsiteX30-2723" fmla="*/ 3586 w 10000"/>
              <a:gd name="connsiteY30-2724" fmla="*/ 1004 h 10000"/>
              <a:gd name="connsiteX31-2725" fmla="*/ 3946 w 10000"/>
              <a:gd name="connsiteY31-2726" fmla="*/ 669 h 10000"/>
              <a:gd name="connsiteX32-2727" fmla="*/ 4307 w 10000"/>
              <a:gd name="connsiteY32-2728" fmla="*/ 669 h 10000"/>
              <a:gd name="connsiteX33-2729" fmla="*/ 4660 w 10000"/>
              <a:gd name="connsiteY33-2730" fmla="*/ 669 h 10000"/>
              <a:gd name="connsiteX34-2731" fmla="*/ 4979 w 10000"/>
              <a:gd name="connsiteY34-2732" fmla="*/ 335 h 10000"/>
              <a:gd name="connsiteX35-2733" fmla="*/ 5693 w 10000"/>
              <a:gd name="connsiteY35-2734" fmla="*/ 0 h 10000"/>
              <a:gd name="connsiteX36-2735" fmla="*/ 6053 w 10000"/>
              <a:gd name="connsiteY36-2736" fmla="*/ 335 h 10000"/>
              <a:gd name="connsiteX37-2737" fmla="*/ 6412 w 10000"/>
              <a:gd name="connsiteY37-2738" fmla="*/ 335 h 10000"/>
              <a:gd name="connsiteX38-2739" fmla="*/ 7129 w 10000"/>
              <a:gd name="connsiteY38-2740" fmla="*/ 669 h 10000"/>
              <a:gd name="connsiteX39-2741" fmla="*/ 7849 w 10000"/>
              <a:gd name="connsiteY39-2742" fmla="*/ 1004 h 10000"/>
              <a:gd name="connsiteX40-2743" fmla="*/ 8923 w 10000"/>
              <a:gd name="connsiteY40-2744" fmla="*/ 1674 h 10000"/>
              <a:gd name="connsiteX41-2745" fmla="*/ 9284 w 10000"/>
              <a:gd name="connsiteY41-2746" fmla="*/ 2008 h 10000"/>
              <a:gd name="connsiteX42-2747" fmla="*/ 9637 w 10000"/>
              <a:gd name="connsiteY42-2748" fmla="*/ 2343 h 10000"/>
              <a:gd name="connsiteX43-2749" fmla="*/ 10000 w 10000"/>
              <a:gd name="connsiteY43-2750" fmla="*/ 2343 h 10000"/>
              <a:gd name="connsiteX44-2751" fmla="*/ 9637 w 10000"/>
              <a:gd name="connsiteY44-2752" fmla="*/ 2678 h 10000"/>
              <a:gd name="connsiteX45-2753" fmla="*/ 9637 w 10000"/>
              <a:gd name="connsiteY45-2754" fmla="*/ 3013 h 10000"/>
              <a:gd name="connsiteX46-2755" fmla="*/ 8923 w 10000"/>
              <a:gd name="connsiteY46-2756" fmla="*/ 3013 h 10000"/>
              <a:gd name="connsiteX47-2757" fmla="*/ 8563 w 10000"/>
              <a:gd name="connsiteY47-2758" fmla="*/ 3347 h 10000"/>
              <a:gd name="connsiteX48-2759" fmla="*/ 8563 w 10000"/>
              <a:gd name="connsiteY48-2760" fmla="*/ 3347 h 10000"/>
              <a:gd name="connsiteX0-2761" fmla="*/ 8563 w 10000"/>
              <a:gd name="connsiteY0-2762" fmla="*/ 3347 h 10000"/>
              <a:gd name="connsiteX1-2763" fmla="*/ 8208 w 10000"/>
              <a:gd name="connsiteY1-2764" fmla="*/ 3682 h 10000"/>
              <a:gd name="connsiteX2-2765" fmla="*/ 7491 w 10000"/>
              <a:gd name="connsiteY2-2766" fmla="*/ 4017 h 10000"/>
              <a:gd name="connsiteX3-2767" fmla="*/ 6772 w 10000"/>
              <a:gd name="connsiteY3-2768" fmla="*/ 4310 h 10000"/>
              <a:gd name="connsiteX4-2769" fmla="*/ 5693 w 10000"/>
              <a:gd name="connsiteY4-2770" fmla="*/ 5314 h 10000"/>
              <a:gd name="connsiteX5-2771" fmla="*/ 4660 w 10000"/>
              <a:gd name="connsiteY5-2772" fmla="*/ 5983 h 10000"/>
              <a:gd name="connsiteX6-2773" fmla="*/ 3586 w 10000"/>
              <a:gd name="connsiteY6-2774" fmla="*/ 6987 h 10000"/>
              <a:gd name="connsiteX7-2775" fmla="*/ 2151 w 10000"/>
              <a:gd name="connsiteY7-2776" fmla="*/ 8326 h 10000"/>
              <a:gd name="connsiteX8-2777" fmla="*/ 717 w 10000"/>
              <a:gd name="connsiteY8-2778" fmla="*/ 10000 h 10000"/>
              <a:gd name="connsiteX9-2779" fmla="*/ 0 w 10000"/>
              <a:gd name="connsiteY9-2780" fmla="*/ 8996 h 10000"/>
              <a:gd name="connsiteX10-2781" fmla="*/ 1073 w 10000"/>
              <a:gd name="connsiteY10-2782" fmla="*/ 7657 h 10000"/>
              <a:gd name="connsiteX11-2783" fmla="*/ 2151 w 10000"/>
              <a:gd name="connsiteY11-2784" fmla="*/ 6318 h 10000"/>
              <a:gd name="connsiteX12-2785" fmla="*/ 2869 w 10000"/>
              <a:gd name="connsiteY12-2786" fmla="*/ 5314 h 10000"/>
              <a:gd name="connsiteX13-2787" fmla="*/ 3586 w 10000"/>
              <a:gd name="connsiteY13-2788" fmla="*/ 4310 h 10000"/>
              <a:gd name="connsiteX14-2789" fmla="*/ 4307 w 10000"/>
              <a:gd name="connsiteY14-2790" fmla="*/ 3682 h 10000"/>
              <a:gd name="connsiteX15-2791" fmla="*/ 4660 w 10000"/>
              <a:gd name="connsiteY15-2792" fmla="*/ 3013 h 10000"/>
              <a:gd name="connsiteX16-2793" fmla="*/ 4660 w 10000"/>
              <a:gd name="connsiteY16-2794" fmla="*/ 2678 h 10000"/>
              <a:gd name="connsiteX17-2795" fmla="*/ 4660 w 10000"/>
              <a:gd name="connsiteY17-2796" fmla="*/ 2678 h 10000"/>
              <a:gd name="connsiteX18-2797" fmla="*/ 4307 w 10000"/>
              <a:gd name="connsiteY18-2798" fmla="*/ 2343 h 10000"/>
              <a:gd name="connsiteX19-2799" fmla="*/ 3946 w 10000"/>
              <a:gd name="connsiteY19-2800" fmla="*/ 2343 h 10000"/>
              <a:gd name="connsiteX20-2801" fmla="*/ 3586 w 10000"/>
              <a:gd name="connsiteY20-2802" fmla="*/ 2343 h 10000"/>
              <a:gd name="connsiteX21-2803" fmla="*/ 3229 w 10000"/>
              <a:gd name="connsiteY21-2804" fmla="*/ 2678 h 10000"/>
              <a:gd name="connsiteX22-2805" fmla="*/ 2869 w 10000"/>
              <a:gd name="connsiteY22-2806" fmla="*/ 2678 h 10000"/>
              <a:gd name="connsiteX23-2807" fmla="*/ 2151 w 10000"/>
              <a:gd name="connsiteY23-2808" fmla="*/ 2678 h 10000"/>
              <a:gd name="connsiteX24-2809" fmla="*/ 1433 w 10000"/>
              <a:gd name="connsiteY24-2810" fmla="*/ 3013 h 10000"/>
              <a:gd name="connsiteX25-2811" fmla="*/ 717 w 10000"/>
              <a:gd name="connsiteY25-2812" fmla="*/ 3013 h 10000"/>
              <a:gd name="connsiteX26-2813" fmla="*/ 1073 w 10000"/>
              <a:gd name="connsiteY26-2814" fmla="*/ 1674 h 10000"/>
              <a:gd name="connsiteX27-2815" fmla="*/ 2508 w 10000"/>
              <a:gd name="connsiteY27-2816" fmla="*/ 1339 h 10000"/>
              <a:gd name="connsiteX28-2817" fmla="*/ 3229 w 10000"/>
              <a:gd name="connsiteY28-2818" fmla="*/ 1004 h 10000"/>
              <a:gd name="connsiteX29-2819" fmla="*/ 3586 w 10000"/>
              <a:gd name="connsiteY29-2820" fmla="*/ 1004 h 10000"/>
              <a:gd name="connsiteX30-2821" fmla="*/ 3946 w 10000"/>
              <a:gd name="connsiteY30-2822" fmla="*/ 669 h 10000"/>
              <a:gd name="connsiteX31-2823" fmla="*/ 4307 w 10000"/>
              <a:gd name="connsiteY31-2824" fmla="*/ 669 h 10000"/>
              <a:gd name="connsiteX32-2825" fmla="*/ 4660 w 10000"/>
              <a:gd name="connsiteY32-2826" fmla="*/ 669 h 10000"/>
              <a:gd name="connsiteX33-2827" fmla="*/ 4979 w 10000"/>
              <a:gd name="connsiteY33-2828" fmla="*/ 335 h 10000"/>
              <a:gd name="connsiteX34-2829" fmla="*/ 5693 w 10000"/>
              <a:gd name="connsiteY34-2830" fmla="*/ 0 h 10000"/>
              <a:gd name="connsiteX35-2831" fmla="*/ 6053 w 10000"/>
              <a:gd name="connsiteY35-2832" fmla="*/ 335 h 10000"/>
              <a:gd name="connsiteX36-2833" fmla="*/ 6412 w 10000"/>
              <a:gd name="connsiteY36-2834" fmla="*/ 335 h 10000"/>
              <a:gd name="connsiteX37-2835" fmla="*/ 7129 w 10000"/>
              <a:gd name="connsiteY37-2836" fmla="*/ 669 h 10000"/>
              <a:gd name="connsiteX38-2837" fmla="*/ 7849 w 10000"/>
              <a:gd name="connsiteY38-2838" fmla="*/ 1004 h 10000"/>
              <a:gd name="connsiteX39-2839" fmla="*/ 8923 w 10000"/>
              <a:gd name="connsiteY39-2840" fmla="*/ 1674 h 10000"/>
              <a:gd name="connsiteX40-2841" fmla="*/ 9284 w 10000"/>
              <a:gd name="connsiteY40-2842" fmla="*/ 2008 h 10000"/>
              <a:gd name="connsiteX41-2843" fmla="*/ 9637 w 10000"/>
              <a:gd name="connsiteY41-2844" fmla="*/ 2343 h 10000"/>
              <a:gd name="connsiteX42-2845" fmla="*/ 10000 w 10000"/>
              <a:gd name="connsiteY42-2846" fmla="*/ 2343 h 10000"/>
              <a:gd name="connsiteX43-2847" fmla="*/ 9637 w 10000"/>
              <a:gd name="connsiteY43-2848" fmla="*/ 2678 h 10000"/>
              <a:gd name="connsiteX44-2849" fmla="*/ 9637 w 10000"/>
              <a:gd name="connsiteY44-2850" fmla="*/ 3013 h 10000"/>
              <a:gd name="connsiteX45-2851" fmla="*/ 8923 w 10000"/>
              <a:gd name="connsiteY45-2852" fmla="*/ 3013 h 10000"/>
              <a:gd name="connsiteX46-2853" fmla="*/ 8563 w 10000"/>
              <a:gd name="connsiteY46-2854" fmla="*/ 3347 h 10000"/>
              <a:gd name="connsiteX47-2855" fmla="*/ 8563 w 10000"/>
              <a:gd name="connsiteY47-2856" fmla="*/ 3347 h 10000"/>
              <a:gd name="connsiteX0-2857" fmla="*/ 8563 w 10000"/>
              <a:gd name="connsiteY0-2858" fmla="*/ 3347 h 10000"/>
              <a:gd name="connsiteX1-2859" fmla="*/ 8208 w 10000"/>
              <a:gd name="connsiteY1-2860" fmla="*/ 3682 h 10000"/>
              <a:gd name="connsiteX2-2861" fmla="*/ 7491 w 10000"/>
              <a:gd name="connsiteY2-2862" fmla="*/ 4017 h 10000"/>
              <a:gd name="connsiteX3-2863" fmla="*/ 6772 w 10000"/>
              <a:gd name="connsiteY3-2864" fmla="*/ 4310 h 10000"/>
              <a:gd name="connsiteX4-2865" fmla="*/ 5693 w 10000"/>
              <a:gd name="connsiteY4-2866" fmla="*/ 5314 h 10000"/>
              <a:gd name="connsiteX5-2867" fmla="*/ 4660 w 10000"/>
              <a:gd name="connsiteY5-2868" fmla="*/ 5983 h 10000"/>
              <a:gd name="connsiteX6-2869" fmla="*/ 3586 w 10000"/>
              <a:gd name="connsiteY6-2870" fmla="*/ 6987 h 10000"/>
              <a:gd name="connsiteX7-2871" fmla="*/ 2151 w 10000"/>
              <a:gd name="connsiteY7-2872" fmla="*/ 8326 h 10000"/>
              <a:gd name="connsiteX8-2873" fmla="*/ 717 w 10000"/>
              <a:gd name="connsiteY8-2874" fmla="*/ 10000 h 10000"/>
              <a:gd name="connsiteX9-2875" fmla="*/ 0 w 10000"/>
              <a:gd name="connsiteY9-2876" fmla="*/ 8996 h 10000"/>
              <a:gd name="connsiteX10-2877" fmla="*/ 1073 w 10000"/>
              <a:gd name="connsiteY10-2878" fmla="*/ 7657 h 10000"/>
              <a:gd name="connsiteX11-2879" fmla="*/ 2151 w 10000"/>
              <a:gd name="connsiteY11-2880" fmla="*/ 6318 h 10000"/>
              <a:gd name="connsiteX12-2881" fmla="*/ 2869 w 10000"/>
              <a:gd name="connsiteY12-2882" fmla="*/ 5314 h 10000"/>
              <a:gd name="connsiteX13-2883" fmla="*/ 3586 w 10000"/>
              <a:gd name="connsiteY13-2884" fmla="*/ 4310 h 10000"/>
              <a:gd name="connsiteX14-2885" fmla="*/ 4307 w 10000"/>
              <a:gd name="connsiteY14-2886" fmla="*/ 3682 h 10000"/>
              <a:gd name="connsiteX15-2887" fmla="*/ 4660 w 10000"/>
              <a:gd name="connsiteY15-2888" fmla="*/ 3013 h 10000"/>
              <a:gd name="connsiteX16-2889" fmla="*/ 4660 w 10000"/>
              <a:gd name="connsiteY16-2890" fmla="*/ 2678 h 10000"/>
              <a:gd name="connsiteX17-2891" fmla="*/ 4660 w 10000"/>
              <a:gd name="connsiteY17-2892" fmla="*/ 2678 h 10000"/>
              <a:gd name="connsiteX18-2893" fmla="*/ 4307 w 10000"/>
              <a:gd name="connsiteY18-2894" fmla="*/ 2343 h 10000"/>
              <a:gd name="connsiteX19-2895" fmla="*/ 3946 w 10000"/>
              <a:gd name="connsiteY19-2896" fmla="*/ 2343 h 10000"/>
              <a:gd name="connsiteX20-2897" fmla="*/ 3586 w 10000"/>
              <a:gd name="connsiteY20-2898" fmla="*/ 2343 h 10000"/>
              <a:gd name="connsiteX21-2899" fmla="*/ 3229 w 10000"/>
              <a:gd name="connsiteY21-2900" fmla="*/ 2678 h 10000"/>
              <a:gd name="connsiteX22-2901" fmla="*/ 2869 w 10000"/>
              <a:gd name="connsiteY22-2902" fmla="*/ 2678 h 10000"/>
              <a:gd name="connsiteX23-2903" fmla="*/ 2151 w 10000"/>
              <a:gd name="connsiteY23-2904" fmla="*/ 2678 h 10000"/>
              <a:gd name="connsiteX24-2905" fmla="*/ 1433 w 10000"/>
              <a:gd name="connsiteY24-2906" fmla="*/ 3013 h 10000"/>
              <a:gd name="connsiteX25-2907" fmla="*/ 717 w 10000"/>
              <a:gd name="connsiteY25-2908" fmla="*/ 3013 h 10000"/>
              <a:gd name="connsiteX26-2909" fmla="*/ 2508 w 10000"/>
              <a:gd name="connsiteY26-2910" fmla="*/ 1339 h 10000"/>
              <a:gd name="connsiteX27-2911" fmla="*/ 3229 w 10000"/>
              <a:gd name="connsiteY27-2912" fmla="*/ 1004 h 10000"/>
              <a:gd name="connsiteX28-2913" fmla="*/ 3586 w 10000"/>
              <a:gd name="connsiteY28-2914" fmla="*/ 1004 h 10000"/>
              <a:gd name="connsiteX29-2915" fmla="*/ 3946 w 10000"/>
              <a:gd name="connsiteY29-2916" fmla="*/ 669 h 10000"/>
              <a:gd name="connsiteX30-2917" fmla="*/ 4307 w 10000"/>
              <a:gd name="connsiteY30-2918" fmla="*/ 669 h 10000"/>
              <a:gd name="connsiteX31-2919" fmla="*/ 4660 w 10000"/>
              <a:gd name="connsiteY31-2920" fmla="*/ 669 h 10000"/>
              <a:gd name="connsiteX32-2921" fmla="*/ 4979 w 10000"/>
              <a:gd name="connsiteY32-2922" fmla="*/ 335 h 10000"/>
              <a:gd name="connsiteX33-2923" fmla="*/ 5693 w 10000"/>
              <a:gd name="connsiteY33-2924" fmla="*/ 0 h 10000"/>
              <a:gd name="connsiteX34-2925" fmla="*/ 6053 w 10000"/>
              <a:gd name="connsiteY34-2926" fmla="*/ 335 h 10000"/>
              <a:gd name="connsiteX35-2927" fmla="*/ 6412 w 10000"/>
              <a:gd name="connsiteY35-2928" fmla="*/ 335 h 10000"/>
              <a:gd name="connsiteX36-2929" fmla="*/ 7129 w 10000"/>
              <a:gd name="connsiteY36-2930" fmla="*/ 669 h 10000"/>
              <a:gd name="connsiteX37-2931" fmla="*/ 7849 w 10000"/>
              <a:gd name="connsiteY37-2932" fmla="*/ 1004 h 10000"/>
              <a:gd name="connsiteX38-2933" fmla="*/ 8923 w 10000"/>
              <a:gd name="connsiteY38-2934" fmla="*/ 1674 h 10000"/>
              <a:gd name="connsiteX39-2935" fmla="*/ 9284 w 10000"/>
              <a:gd name="connsiteY39-2936" fmla="*/ 2008 h 10000"/>
              <a:gd name="connsiteX40-2937" fmla="*/ 9637 w 10000"/>
              <a:gd name="connsiteY40-2938" fmla="*/ 2343 h 10000"/>
              <a:gd name="connsiteX41-2939" fmla="*/ 10000 w 10000"/>
              <a:gd name="connsiteY41-2940" fmla="*/ 2343 h 10000"/>
              <a:gd name="connsiteX42-2941" fmla="*/ 9637 w 10000"/>
              <a:gd name="connsiteY42-2942" fmla="*/ 2678 h 10000"/>
              <a:gd name="connsiteX43-2943" fmla="*/ 9637 w 10000"/>
              <a:gd name="connsiteY43-2944" fmla="*/ 3013 h 10000"/>
              <a:gd name="connsiteX44-2945" fmla="*/ 8923 w 10000"/>
              <a:gd name="connsiteY44-2946" fmla="*/ 3013 h 10000"/>
              <a:gd name="connsiteX45-2947" fmla="*/ 8563 w 10000"/>
              <a:gd name="connsiteY45-2948" fmla="*/ 3347 h 10000"/>
              <a:gd name="connsiteX46-2949" fmla="*/ 8563 w 10000"/>
              <a:gd name="connsiteY46-2950" fmla="*/ 3347 h 10000"/>
              <a:gd name="connsiteX0-2951" fmla="*/ 8563 w 10000"/>
              <a:gd name="connsiteY0-2952" fmla="*/ 3347 h 10000"/>
              <a:gd name="connsiteX1-2953" fmla="*/ 8208 w 10000"/>
              <a:gd name="connsiteY1-2954" fmla="*/ 3682 h 10000"/>
              <a:gd name="connsiteX2-2955" fmla="*/ 7491 w 10000"/>
              <a:gd name="connsiteY2-2956" fmla="*/ 4017 h 10000"/>
              <a:gd name="connsiteX3-2957" fmla="*/ 6772 w 10000"/>
              <a:gd name="connsiteY3-2958" fmla="*/ 4310 h 10000"/>
              <a:gd name="connsiteX4-2959" fmla="*/ 5693 w 10000"/>
              <a:gd name="connsiteY4-2960" fmla="*/ 5314 h 10000"/>
              <a:gd name="connsiteX5-2961" fmla="*/ 4660 w 10000"/>
              <a:gd name="connsiteY5-2962" fmla="*/ 5983 h 10000"/>
              <a:gd name="connsiteX6-2963" fmla="*/ 3586 w 10000"/>
              <a:gd name="connsiteY6-2964" fmla="*/ 6987 h 10000"/>
              <a:gd name="connsiteX7-2965" fmla="*/ 2151 w 10000"/>
              <a:gd name="connsiteY7-2966" fmla="*/ 8326 h 10000"/>
              <a:gd name="connsiteX8-2967" fmla="*/ 717 w 10000"/>
              <a:gd name="connsiteY8-2968" fmla="*/ 10000 h 10000"/>
              <a:gd name="connsiteX9-2969" fmla="*/ 0 w 10000"/>
              <a:gd name="connsiteY9-2970" fmla="*/ 8996 h 10000"/>
              <a:gd name="connsiteX10-2971" fmla="*/ 1073 w 10000"/>
              <a:gd name="connsiteY10-2972" fmla="*/ 7657 h 10000"/>
              <a:gd name="connsiteX11-2973" fmla="*/ 2151 w 10000"/>
              <a:gd name="connsiteY11-2974" fmla="*/ 6318 h 10000"/>
              <a:gd name="connsiteX12-2975" fmla="*/ 2869 w 10000"/>
              <a:gd name="connsiteY12-2976" fmla="*/ 5314 h 10000"/>
              <a:gd name="connsiteX13-2977" fmla="*/ 3586 w 10000"/>
              <a:gd name="connsiteY13-2978" fmla="*/ 4310 h 10000"/>
              <a:gd name="connsiteX14-2979" fmla="*/ 4307 w 10000"/>
              <a:gd name="connsiteY14-2980" fmla="*/ 3682 h 10000"/>
              <a:gd name="connsiteX15-2981" fmla="*/ 4660 w 10000"/>
              <a:gd name="connsiteY15-2982" fmla="*/ 3013 h 10000"/>
              <a:gd name="connsiteX16-2983" fmla="*/ 4660 w 10000"/>
              <a:gd name="connsiteY16-2984" fmla="*/ 2678 h 10000"/>
              <a:gd name="connsiteX17-2985" fmla="*/ 4660 w 10000"/>
              <a:gd name="connsiteY17-2986" fmla="*/ 2678 h 10000"/>
              <a:gd name="connsiteX18-2987" fmla="*/ 4307 w 10000"/>
              <a:gd name="connsiteY18-2988" fmla="*/ 2343 h 10000"/>
              <a:gd name="connsiteX19-2989" fmla="*/ 3946 w 10000"/>
              <a:gd name="connsiteY19-2990" fmla="*/ 2343 h 10000"/>
              <a:gd name="connsiteX20-2991" fmla="*/ 3586 w 10000"/>
              <a:gd name="connsiteY20-2992" fmla="*/ 2343 h 10000"/>
              <a:gd name="connsiteX21-2993" fmla="*/ 3229 w 10000"/>
              <a:gd name="connsiteY21-2994" fmla="*/ 2678 h 10000"/>
              <a:gd name="connsiteX22-2995" fmla="*/ 2869 w 10000"/>
              <a:gd name="connsiteY22-2996" fmla="*/ 2678 h 10000"/>
              <a:gd name="connsiteX23-2997" fmla="*/ 2151 w 10000"/>
              <a:gd name="connsiteY23-2998" fmla="*/ 2678 h 10000"/>
              <a:gd name="connsiteX24-2999" fmla="*/ 1433 w 10000"/>
              <a:gd name="connsiteY24-3000" fmla="*/ 3013 h 10000"/>
              <a:gd name="connsiteX25-3001" fmla="*/ 2508 w 10000"/>
              <a:gd name="connsiteY25-3002" fmla="*/ 1339 h 10000"/>
              <a:gd name="connsiteX26-3003" fmla="*/ 3229 w 10000"/>
              <a:gd name="connsiteY26-3004" fmla="*/ 1004 h 10000"/>
              <a:gd name="connsiteX27-3005" fmla="*/ 3586 w 10000"/>
              <a:gd name="connsiteY27-3006" fmla="*/ 1004 h 10000"/>
              <a:gd name="connsiteX28-3007" fmla="*/ 3946 w 10000"/>
              <a:gd name="connsiteY28-3008" fmla="*/ 669 h 10000"/>
              <a:gd name="connsiteX29-3009" fmla="*/ 4307 w 10000"/>
              <a:gd name="connsiteY29-3010" fmla="*/ 669 h 10000"/>
              <a:gd name="connsiteX30-3011" fmla="*/ 4660 w 10000"/>
              <a:gd name="connsiteY30-3012" fmla="*/ 669 h 10000"/>
              <a:gd name="connsiteX31-3013" fmla="*/ 4979 w 10000"/>
              <a:gd name="connsiteY31-3014" fmla="*/ 335 h 10000"/>
              <a:gd name="connsiteX32-3015" fmla="*/ 5693 w 10000"/>
              <a:gd name="connsiteY32-3016" fmla="*/ 0 h 10000"/>
              <a:gd name="connsiteX33-3017" fmla="*/ 6053 w 10000"/>
              <a:gd name="connsiteY33-3018" fmla="*/ 335 h 10000"/>
              <a:gd name="connsiteX34-3019" fmla="*/ 6412 w 10000"/>
              <a:gd name="connsiteY34-3020" fmla="*/ 335 h 10000"/>
              <a:gd name="connsiteX35-3021" fmla="*/ 7129 w 10000"/>
              <a:gd name="connsiteY35-3022" fmla="*/ 669 h 10000"/>
              <a:gd name="connsiteX36-3023" fmla="*/ 7849 w 10000"/>
              <a:gd name="connsiteY36-3024" fmla="*/ 1004 h 10000"/>
              <a:gd name="connsiteX37-3025" fmla="*/ 8923 w 10000"/>
              <a:gd name="connsiteY37-3026" fmla="*/ 1674 h 10000"/>
              <a:gd name="connsiteX38-3027" fmla="*/ 9284 w 10000"/>
              <a:gd name="connsiteY38-3028" fmla="*/ 2008 h 10000"/>
              <a:gd name="connsiteX39-3029" fmla="*/ 9637 w 10000"/>
              <a:gd name="connsiteY39-3030" fmla="*/ 2343 h 10000"/>
              <a:gd name="connsiteX40-3031" fmla="*/ 10000 w 10000"/>
              <a:gd name="connsiteY40-3032" fmla="*/ 2343 h 10000"/>
              <a:gd name="connsiteX41-3033" fmla="*/ 9637 w 10000"/>
              <a:gd name="connsiteY41-3034" fmla="*/ 2678 h 10000"/>
              <a:gd name="connsiteX42-3035" fmla="*/ 9637 w 10000"/>
              <a:gd name="connsiteY42-3036" fmla="*/ 3013 h 10000"/>
              <a:gd name="connsiteX43-3037" fmla="*/ 8923 w 10000"/>
              <a:gd name="connsiteY43-3038" fmla="*/ 3013 h 10000"/>
              <a:gd name="connsiteX44-3039" fmla="*/ 8563 w 10000"/>
              <a:gd name="connsiteY44-3040" fmla="*/ 3347 h 10000"/>
              <a:gd name="connsiteX45-3041" fmla="*/ 8563 w 10000"/>
              <a:gd name="connsiteY45-3042" fmla="*/ 3347 h 10000"/>
              <a:gd name="connsiteX0-3043" fmla="*/ 8563 w 10000"/>
              <a:gd name="connsiteY0-3044" fmla="*/ 3347 h 10000"/>
              <a:gd name="connsiteX1-3045" fmla="*/ 8208 w 10000"/>
              <a:gd name="connsiteY1-3046" fmla="*/ 3682 h 10000"/>
              <a:gd name="connsiteX2-3047" fmla="*/ 7491 w 10000"/>
              <a:gd name="connsiteY2-3048" fmla="*/ 4017 h 10000"/>
              <a:gd name="connsiteX3-3049" fmla="*/ 6772 w 10000"/>
              <a:gd name="connsiteY3-3050" fmla="*/ 4310 h 10000"/>
              <a:gd name="connsiteX4-3051" fmla="*/ 5693 w 10000"/>
              <a:gd name="connsiteY4-3052" fmla="*/ 5314 h 10000"/>
              <a:gd name="connsiteX5-3053" fmla="*/ 4660 w 10000"/>
              <a:gd name="connsiteY5-3054" fmla="*/ 5983 h 10000"/>
              <a:gd name="connsiteX6-3055" fmla="*/ 3586 w 10000"/>
              <a:gd name="connsiteY6-3056" fmla="*/ 6987 h 10000"/>
              <a:gd name="connsiteX7-3057" fmla="*/ 2151 w 10000"/>
              <a:gd name="connsiteY7-3058" fmla="*/ 8326 h 10000"/>
              <a:gd name="connsiteX8-3059" fmla="*/ 717 w 10000"/>
              <a:gd name="connsiteY8-3060" fmla="*/ 10000 h 10000"/>
              <a:gd name="connsiteX9-3061" fmla="*/ 0 w 10000"/>
              <a:gd name="connsiteY9-3062" fmla="*/ 8996 h 10000"/>
              <a:gd name="connsiteX10-3063" fmla="*/ 1073 w 10000"/>
              <a:gd name="connsiteY10-3064" fmla="*/ 7657 h 10000"/>
              <a:gd name="connsiteX11-3065" fmla="*/ 2151 w 10000"/>
              <a:gd name="connsiteY11-3066" fmla="*/ 6318 h 10000"/>
              <a:gd name="connsiteX12-3067" fmla="*/ 2869 w 10000"/>
              <a:gd name="connsiteY12-3068" fmla="*/ 5314 h 10000"/>
              <a:gd name="connsiteX13-3069" fmla="*/ 3586 w 10000"/>
              <a:gd name="connsiteY13-3070" fmla="*/ 4310 h 10000"/>
              <a:gd name="connsiteX14-3071" fmla="*/ 4307 w 10000"/>
              <a:gd name="connsiteY14-3072" fmla="*/ 3682 h 10000"/>
              <a:gd name="connsiteX15-3073" fmla="*/ 4660 w 10000"/>
              <a:gd name="connsiteY15-3074" fmla="*/ 3013 h 10000"/>
              <a:gd name="connsiteX16-3075" fmla="*/ 4660 w 10000"/>
              <a:gd name="connsiteY16-3076" fmla="*/ 2678 h 10000"/>
              <a:gd name="connsiteX17-3077" fmla="*/ 4660 w 10000"/>
              <a:gd name="connsiteY17-3078" fmla="*/ 2678 h 10000"/>
              <a:gd name="connsiteX18-3079" fmla="*/ 4307 w 10000"/>
              <a:gd name="connsiteY18-3080" fmla="*/ 2343 h 10000"/>
              <a:gd name="connsiteX19-3081" fmla="*/ 3946 w 10000"/>
              <a:gd name="connsiteY19-3082" fmla="*/ 2343 h 10000"/>
              <a:gd name="connsiteX20-3083" fmla="*/ 3586 w 10000"/>
              <a:gd name="connsiteY20-3084" fmla="*/ 2343 h 10000"/>
              <a:gd name="connsiteX21-3085" fmla="*/ 3229 w 10000"/>
              <a:gd name="connsiteY21-3086" fmla="*/ 2678 h 10000"/>
              <a:gd name="connsiteX22-3087" fmla="*/ 2869 w 10000"/>
              <a:gd name="connsiteY22-3088" fmla="*/ 2678 h 10000"/>
              <a:gd name="connsiteX23-3089" fmla="*/ 2151 w 10000"/>
              <a:gd name="connsiteY23-3090" fmla="*/ 2678 h 10000"/>
              <a:gd name="connsiteX24-3091" fmla="*/ 2508 w 10000"/>
              <a:gd name="connsiteY24-3092" fmla="*/ 1339 h 10000"/>
              <a:gd name="connsiteX25-3093" fmla="*/ 3229 w 10000"/>
              <a:gd name="connsiteY25-3094" fmla="*/ 1004 h 10000"/>
              <a:gd name="connsiteX26-3095" fmla="*/ 3586 w 10000"/>
              <a:gd name="connsiteY26-3096" fmla="*/ 1004 h 10000"/>
              <a:gd name="connsiteX27-3097" fmla="*/ 3946 w 10000"/>
              <a:gd name="connsiteY27-3098" fmla="*/ 669 h 10000"/>
              <a:gd name="connsiteX28-3099" fmla="*/ 4307 w 10000"/>
              <a:gd name="connsiteY28-3100" fmla="*/ 669 h 10000"/>
              <a:gd name="connsiteX29-3101" fmla="*/ 4660 w 10000"/>
              <a:gd name="connsiteY29-3102" fmla="*/ 669 h 10000"/>
              <a:gd name="connsiteX30-3103" fmla="*/ 4979 w 10000"/>
              <a:gd name="connsiteY30-3104" fmla="*/ 335 h 10000"/>
              <a:gd name="connsiteX31-3105" fmla="*/ 5693 w 10000"/>
              <a:gd name="connsiteY31-3106" fmla="*/ 0 h 10000"/>
              <a:gd name="connsiteX32-3107" fmla="*/ 6053 w 10000"/>
              <a:gd name="connsiteY32-3108" fmla="*/ 335 h 10000"/>
              <a:gd name="connsiteX33-3109" fmla="*/ 6412 w 10000"/>
              <a:gd name="connsiteY33-3110" fmla="*/ 335 h 10000"/>
              <a:gd name="connsiteX34-3111" fmla="*/ 7129 w 10000"/>
              <a:gd name="connsiteY34-3112" fmla="*/ 669 h 10000"/>
              <a:gd name="connsiteX35-3113" fmla="*/ 7849 w 10000"/>
              <a:gd name="connsiteY35-3114" fmla="*/ 1004 h 10000"/>
              <a:gd name="connsiteX36-3115" fmla="*/ 8923 w 10000"/>
              <a:gd name="connsiteY36-3116" fmla="*/ 1674 h 10000"/>
              <a:gd name="connsiteX37-3117" fmla="*/ 9284 w 10000"/>
              <a:gd name="connsiteY37-3118" fmla="*/ 2008 h 10000"/>
              <a:gd name="connsiteX38-3119" fmla="*/ 9637 w 10000"/>
              <a:gd name="connsiteY38-3120" fmla="*/ 2343 h 10000"/>
              <a:gd name="connsiteX39-3121" fmla="*/ 10000 w 10000"/>
              <a:gd name="connsiteY39-3122" fmla="*/ 2343 h 10000"/>
              <a:gd name="connsiteX40-3123" fmla="*/ 9637 w 10000"/>
              <a:gd name="connsiteY40-3124" fmla="*/ 2678 h 10000"/>
              <a:gd name="connsiteX41-3125" fmla="*/ 9637 w 10000"/>
              <a:gd name="connsiteY41-3126" fmla="*/ 3013 h 10000"/>
              <a:gd name="connsiteX42-3127" fmla="*/ 8923 w 10000"/>
              <a:gd name="connsiteY42-3128" fmla="*/ 3013 h 10000"/>
              <a:gd name="connsiteX43-3129" fmla="*/ 8563 w 10000"/>
              <a:gd name="connsiteY43-3130" fmla="*/ 3347 h 10000"/>
              <a:gd name="connsiteX44-3131" fmla="*/ 8563 w 10000"/>
              <a:gd name="connsiteY44-3132" fmla="*/ 3347 h 10000"/>
              <a:gd name="connsiteX0-3133" fmla="*/ 8563 w 10000"/>
              <a:gd name="connsiteY0-3134" fmla="*/ 3347 h 10000"/>
              <a:gd name="connsiteX1-3135" fmla="*/ 8208 w 10000"/>
              <a:gd name="connsiteY1-3136" fmla="*/ 3682 h 10000"/>
              <a:gd name="connsiteX2-3137" fmla="*/ 7491 w 10000"/>
              <a:gd name="connsiteY2-3138" fmla="*/ 4017 h 10000"/>
              <a:gd name="connsiteX3-3139" fmla="*/ 6772 w 10000"/>
              <a:gd name="connsiteY3-3140" fmla="*/ 4310 h 10000"/>
              <a:gd name="connsiteX4-3141" fmla="*/ 5693 w 10000"/>
              <a:gd name="connsiteY4-3142" fmla="*/ 5314 h 10000"/>
              <a:gd name="connsiteX5-3143" fmla="*/ 4660 w 10000"/>
              <a:gd name="connsiteY5-3144" fmla="*/ 5983 h 10000"/>
              <a:gd name="connsiteX6-3145" fmla="*/ 3586 w 10000"/>
              <a:gd name="connsiteY6-3146" fmla="*/ 6987 h 10000"/>
              <a:gd name="connsiteX7-3147" fmla="*/ 2151 w 10000"/>
              <a:gd name="connsiteY7-3148" fmla="*/ 8326 h 10000"/>
              <a:gd name="connsiteX8-3149" fmla="*/ 717 w 10000"/>
              <a:gd name="connsiteY8-3150" fmla="*/ 10000 h 10000"/>
              <a:gd name="connsiteX9-3151" fmla="*/ 0 w 10000"/>
              <a:gd name="connsiteY9-3152" fmla="*/ 8996 h 10000"/>
              <a:gd name="connsiteX10-3153" fmla="*/ 1073 w 10000"/>
              <a:gd name="connsiteY10-3154" fmla="*/ 7657 h 10000"/>
              <a:gd name="connsiteX11-3155" fmla="*/ 2151 w 10000"/>
              <a:gd name="connsiteY11-3156" fmla="*/ 6318 h 10000"/>
              <a:gd name="connsiteX12-3157" fmla="*/ 2869 w 10000"/>
              <a:gd name="connsiteY12-3158" fmla="*/ 5314 h 10000"/>
              <a:gd name="connsiteX13-3159" fmla="*/ 3586 w 10000"/>
              <a:gd name="connsiteY13-3160" fmla="*/ 4310 h 10000"/>
              <a:gd name="connsiteX14-3161" fmla="*/ 4307 w 10000"/>
              <a:gd name="connsiteY14-3162" fmla="*/ 3682 h 10000"/>
              <a:gd name="connsiteX15-3163" fmla="*/ 4660 w 10000"/>
              <a:gd name="connsiteY15-3164" fmla="*/ 3013 h 10000"/>
              <a:gd name="connsiteX16-3165" fmla="*/ 4660 w 10000"/>
              <a:gd name="connsiteY16-3166" fmla="*/ 2678 h 10000"/>
              <a:gd name="connsiteX17-3167" fmla="*/ 4660 w 10000"/>
              <a:gd name="connsiteY17-3168" fmla="*/ 2678 h 10000"/>
              <a:gd name="connsiteX18-3169" fmla="*/ 4307 w 10000"/>
              <a:gd name="connsiteY18-3170" fmla="*/ 2343 h 10000"/>
              <a:gd name="connsiteX19-3171" fmla="*/ 3946 w 10000"/>
              <a:gd name="connsiteY19-3172" fmla="*/ 2343 h 10000"/>
              <a:gd name="connsiteX20-3173" fmla="*/ 3586 w 10000"/>
              <a:gd name="connsiteY20-3174" fmla="*/ 2343 h 10000"/>
              <a:gd name="connsiteX21-3175" fmla="*/ 3229 w 10000"/>
              <a:gd name="connsiteY21-3176" fmla="*/ 2678 h 10000"/>
              <a:gd name="connsiteX22-3177" fmla="*/ 2869 w 10000"/>
              <a:gd name="connsiteY22-3178" fmla="*/ 2678 h 10000"/>
              <a:gd name="connsiteX23-3179" fmla="*/ 2508 w 10000"/>
              <a:gd name="connsiteY23-3180" fmla="*/ 1339 h 10000"/>
              <a:gd name="connsiteX24-3181" fmla="*/ 3229 w 10000"/>
              <a:gd name="connsiteY24-3182" fmla="*/ 1004 h 10000"/>
              <a:gd name="connsiteX25-3183" fmla="*/ 3586 w 10000"/>
              <a:gd name="connsiteY25-3184" fmla="*/ 1004 h 10000"/>
              <a:gd name="connsiteX26-3185" fmla="*/ 3946 w 10000"/>
              <a:gd name="connsiteY26-3186" fmla="*/ 669 h 10000"/>
              <a:gd name="connsiteX27-3187" fmla="*/ 4307 w 10000"/>
              <a:gd name="connsiteY27-3188" fmla="*/ 669 h 10000"/>
              <a:gd name="connsiteX28-3189" fmla="*/ 4660 w 10000"/>
              <a:gd name="connsiteY28-3190" fmla="*/ 669 h 10000"/>
              <a:gd name="connsiteX29-3191" fmla="*/ 4979 w 10000"/>
              <a:gd name="connsiteY29-3192" fmla="*/ 335 h 10000"/>
              <a:gd name="connsiteX30-3193" fmla="*/ 5693 w 10000"/>
              <a:gd name="connsiteY30-3194" fmla="*/ 0 h 10000"/>
              <a:gd name="connsiteX31-3195" fmla="*/ 6053 w 10000"/>
              <a:gd name="connsiteY31-3196" fmla="*/ 335 h 10000"/>
              <a:gd name="connsiteX32-3197" fmla="*/ 6412 w 10000"/>
              <a:gd name="connsiteY32-3198" fmla="*/ 335 h 10000"/>
              <a:gd name="connsiteX33-3199" fmla="*/ 7129 w 10000"/>
              <a:gd name="connsiteY33-3200" fmla="*/ 669 h 10000"/>
              <a:gd name="connsiteX34-3201" fmla="*/ 7849 w 10000"/>
              <a:gd name="connsiteY34-3202" fmla="*/ 1004 h 10000"/>
              <a:gd name="connsiteX35-3203" fmla="*/ 8923 w 10000"/>
              <a:gd name="connsiteY35-3204" fmla="*/ 1674 h 10000"/>
              <a:gd name="connsiteX36-3205" fmla="*/ 9284 w 10000"/>
              <a:gd name="connsiteY36-3206" fmla="*/ 2008 h 10000"/>
              <a:gd name="connsiteX37-3207" fmla="*/ 9637 w 10000"/>
              <a:gd name="connsiteY37-3208" fmla="*/ 2343 h 10000"/>
              <a:gd name="connsiteX38-3209" fmla="*/ 10000 w 10000"/>
              <a:gd name="connsiteY38-3210" fmla="*/ 2343 h 10000"/>
              <a:gd name="connsiteX39-3211" fmla="*/ 9637 w 10000"/>
              <a:gd name="connsiteY39-3212" fmla="*/ 2678 h 10000"/>
              <a:gd name="connsiteX40-3213" fmla="*/ 9637 w 10000"/>
              <a:gd name="connsiteY40-3214" fmla="*/ 3013 h 10000"/>
              <a:gd name="connsiteX41-3215" fmla="*/ 8923 w 10000"/>
              <a:gd name="connsiteY41-3216" fmla="*/ 3013 h 10000"/>
              <a:gd name="connsiteX42-3217" fmla="*/ 8563 w 10000"/>
              <a:gd name="connsiteY42-3218" fmla="*/ 3347 h 10000"/>
              <a:gd name="connsiteX43-3219" fmla="*/ 8563 w 10000"/>
              <a:gd name="connsiteY43-3220" fmla="*/ 3347 h 10000"/>
              <a:gd name="connsiteX0-3221" fmla="*/ 8563 w 10000"/>
              <a:gd name="connsiteY0-3222" fmla="*/ 3347 h 10000"/>
              <a:gd name="connsiteX1-3223" fmla="*/ 8208 w 10000"/>
              <a:gd name="connsiteY1-3224" fmla="*/ 3682 h 10000"/>
              <a:gd name="connsiteX2-3225" fmla="*/ 7491 w 10000"/>
              <a:gd name="connsiteY2-3226" fmla="*/ 4017 h 10000"/>
              <a:gd name="connsiteX3-3227" fmla="*/ 6772 w 10000"/>
              <a:gd name="connsiteY3-3228" fmla="*/ 4310 h 10000"/>
              <a:gd name="connsiteX4-3229" fmla="*/ 5693 w 10000"/>
              <a:gd name="connsiteY4-3230" fmla="*/ 5314 h 10000"/>
              <a:gd name="connsiteX5-3231" fmla="*/ 4660 w 10000"/>
              <a:gd name="connsiteY5-3232" fmla="*/ 5983 h 10000"/>
              <a:gd name="connsiteX6-3233" fmla="*/ 3586 w 10000"/>
              <a:gd name="connsiteY6-3234" fmla="*/ 6987 h 10000"/>
              <a:gd name="connsiteX7-3235" fmla="*/ 2151 w 10000"/>
              <a:gd name="connsiteY7-3236" fmla="*/ 8326 h 10000"/>
              <a:gd name="connsiteX8-3237" fmla="*/ 717 w 10000"/>
              <a:gd name="connsiteY8-3238" fmla="*/ 10000 h 10000"/>
              <a:gd name="connsiteX9-3239" fmla="*/ 0 w 10000"/>
              <a:gd name="connsiteY9-3240" fmla="*/ 8996 h 10000"/>
              <a:gd name="connsiteX10-3241" fmla="*/ 1073 w 10000"/>
              <a:gd name="connsiteY10-3242" fmla="*/ 7657 h 10000"/>
              <a:gd name="connsiteX11-3243" fmla="*/ 2151 w 10000"/>
              <a:gd name="connsiteY11-3244" fmla="*/ 6318 h 10000"/>
              <a:gd name="connsiteX12-3245" fmla="*/ 2869 w 10000"/>
              <a:gd name="connsiteY12-3246" fmla="*/ 5314 h 10000"/>
              <a:gd name="connsiteX13-3247" fmla="*/ 3586 w 10000"/>
              <a:gd name="connsiteY13-3248" fmla="*/ 4310 h 10000"/>
              <a:gd name="connsiteX14-3249" fmla="*/ 4307 w 10000"/>
              <a:gd name="connsiteY14-3250" fmla="*/ 3682 h 10000"/>
              <a:gd name="connsiteX15-3251" fmla="*/ 4660 w 10000"/>
              <a:gd name="connsiteY15-3252" fmla="*/ 3013 h 10000"/>
              <a:gd name="connsiteX16-3253" fmla="*/ 4660 w 10000"/>
              <a:gd name="connsiteY16-3254" fmla="*/ 2678 h 10000"/>
              <a:gd name="connsiteX17-3255" fmla="*/ 4660 w 10000"/>
              <a:gd name="connsiteY17-3256" fmla="*/ 2678 h 10000"/>
              <a:gd name="connsiteX18-3257" fmla="*/ 4307 w 10000"/>
              <a:gd name="connsiteY18-3258" fmla="*/ 2343 h 10000"/>
              <a:gd name="connsiteX19-3259" fmla="*/ 3946 w 10000"/>
              <a:gd name="connsiteY19-3260" fmla="*/ 2343 h 10000"/>
              <a:gd name="connsiteX20-3261" fmla="*/ 3586 w 10000"/>
              <a:gd name="connsiteY20-3262" fmla="*/ 2343 h 10000"/>
              <a:gd name="connsiteX21-3263" fmla="*/ 2869 w 10000"/>
              <a:gd name="connsiteY21-3264" fmla="*/ 2678 h 10000"/>
              <a:gd name="connsiteX22-3265" fmla="*/ 2508 w 10000"/>
              <a:gd name="connsiteY22-3266" fmla="*/ 1339 h 10000"/>
              <a:gd name="connsiteX23-3267" fmla="*/ 3229 w 10000"/>
              <a:gd name="connsiteY23-3268" fmla="*/ 1004 h 10000"/>
              <a:gd name="connsiteX24-3269" fmla="*/ 3586 w 10000"/>
              <a:gd name="connsiteY24-3270" fmla="*/ 1004 h 10000"/>
              <a:gd name="connsiteX25-3271" fmla="*/ 3946 w 10000"/>
              <a:gd name="connsiteY25-3272" fmla="*/ 669 h 10000"/>
              <a:gd name="connsiteX26-3273" fmla="*/ 4307 w 10000"/>
              <a:gd name="connsiteY26-3274" fmla="*/ 669 h 10000"/>
              <a:gd name="connsiteX27-3275" fmla="*/ 4660 w 10000"/>
              <a:gd name="connsiteY27-3276" fmla="*/ 669 h 10000"/>
              <a:gd name="connsiteX28-3277" fmla="*/ 4979 w 10000"/>
              <a:gd name="connsiteY28-3278" fmla="*/ 335 h 10000"/>
              <a:gd name="connsiteX29-3279" fmla="*/ 5693 w 10000"/>
              <a:gd name="connsiteY29-3280" fmla="*/ 0 h 10000"/>
              <a:gd name="connsiteX30-3281" fmla="*/ 6053 w 10000"/>
              <a:gd name="connsiteY30-3282" fmla="*/ 335 h 10000"/>
              <a:gd name="connsiteX31-3283" fmla="*/ 6412 w 10000"/>
              <a:gd name="connsiteY31-3284" fmla="*/ 335 h 10000"/>
              <a:gd name="connsiteX32-3285" fmla="*/ 7129 w 10000"/>
              <a:gd name="connsiteY32-3286" fmla="*/ 669 h 10000"/>
              <a:gd name="connsiteX33-3287" fmla="*/ 7849 w 10000"/>
              <a:gd name="connsiteY33-3288" fmla="*/ 1004 h 10000"/>
              <a:gd name="connsiteX34-3289" fmla="*/ 8923 w 10000"/>
              <a:gd name="connsiteY34-3290" fmla="*/ 1674 h 10000"/>
              <a:gd name="connsiteX35-3291" fmla="*/ 9284 w 10000"/>
              <a:gd name="connsiteY35-3292" fmla="*/ 2008 h 10000"/>
              <a:gd name="connsiteX36-3293" fmla="*/ 9637 w 10000"/>
              <a:gd name="connsiteY36-3294" fmla="*/ 2343 h 10000"/>
              <a:gd name="connsiteX37-3295" fmla="*/ 10000 w 10000"/>
              <a:gd name="connsiteY37-3296" fmla="*/ 2343 h 10000"/>
              <a:gd name="connsiteX38-3297" fmla="*/ 9637 w 10000"/>
              <a:gd name="connsiteY38-3298" fmla="*/ 2678 h 10000"/>
              <a:gd name="connsiteX39-3299" fmla="*/ 9637 w 10000"/>
              <a:gd name="connsiteY39-3300" fmla="*/ 3013 h 10000"/>
              <a:gd name="connsiteX40-3301" fmla="*/ 8923 w 10000"/>
              <a:gd name="connsiteY40-3302" fmla="*/ 3013 h 10000"/>
              <a:gd name="connsiteX41-3303" fmla="*/ 8563 w 10000"/>
              <a:gd name="connsiteY41-3304" fmla="*/ 3347 h 10000"/>
              <a:gd name="connsiteX42-3305" fmla="*/ 8563 w 10000"/>
              <a:gd name="connsiteY42-3306" fmla="*/ 3347 h 10000"/>
              <a:gd name="connsiteX0-3307" fmla="*/ 8563 w 10000"/>
              <a:gd name="connsiteY0-3308" fmla="*/ 3347 h 10000"/>
              <a:gd name="connsiteX1-3309" fmla="*/ 8208 w 10000"/>
              <a:gd name="connsiteY1-3310" fmla="*/ 3682 h 10000"/>
              <a:gd name="connsiteX2-3311" fmla="*/ 7491 w 10000"/>
              <a:gd name="connsiteY2-3312" fmla="*/ 4017 h 10000"/>
              <a:gd name="connsiteX3-3313" fmla="*/ 6772 w 10000"/>
              <a:gd name="connsiteY3-3314" fmla="*/ 4310 h 10000"/>
              <a:gd name="connsiteX4-3315" fmla="*/ 5693 w 10000"/>
              <a:gd name="connsiteY4-3316" fmla="*/ 5314 h 10000"/>
              <a:gd name="connsiteX5-3317" fmla="*/ 4660 w 10000"/>
              <a:gd name="connsiteY5-3318" fmla="*/ 5983 h 10000"/>
              <a:gd name="connsiteX6-3319" fmla="*/ 3586 w 10000"/>
              <a:gd name="connsiteY6-3320" fmla="*/ 6987 h 10000"/>
              <a:gd name="connsiteX7-3321" fmla="*/ 2151 w 10000"/>
              <a:gd name="connsiteY7-3322" fmla="*/ 8326 h 10000"/>
              <a:gd name="connsiteX8-3323" fmla="*/ 717 w 10000"/>
              <a:gd name="connsiteY8-3324" fmla="*/ 10000 h 10000"/>
              <a:gd name="connsiteX9-3325" fmla="*/ 0 w 10000"/>
              <a:gd name="connsiteY9-3326" fmla="*/ 8996 h 10000"/>
              <a:gd name="connsiteX10-3327" fmla="*/ 1073 w 10000"/>
              <a:gd name="connsiteY10-3328" fmla="*/ 7657 h 10000"/>
              <a:gd name="connsiteX11-3329" fmla="*/ 2151 w 10000"/>
              <a:gd name="connsiteY11-3330" fmla="*/ 6318 h 10000"/>
              <a:gd name="connsiteX12-3331" fmla="*/ 2869 w 10000"/>
              <a:gd name="connsiteY12-3332" fmla="*/ 5314 h 10000"/>
              <a:gd name="connsiteX13-3333" fmla="*/ 3586 w 10000"/>
              <a:gd name="connsiteY13-3334" fmla="*/ 4310 h 10000"/>
              <a:gd name="connsiteX14-3335" fmla="*/ 4307 w 10000"/>
              <a:gd name="connsiteY14-3336" fmla="*/ 3682 h 10000"/>
              <a:gd name="connsiteX15-3337" fmla="*/ 4660 w 10000"/>
              <a:gd name="connsiteY15-3338" fmla="*/ 3013 h 10000"/>
              <a:gd name="connsiteX16-3339" fmla="*/ 4660 w 10000"/>
              <a:gd name="connsiteY16-3340" fmla="*/ 2678 h 10000"/>
              <a:gd name="connsiteX17-3341" fmla="*/ 4660 w 10000"/>
              <a:gd name="connsiteY17-3342" fmla="*/ 2678 h 10000"/>
              <a:gd name="connsiteX18-3343" fmla="*/ 4307 w 10000"/>
              <a:gd name="connsiteY18-3344" fmla="*/ 2343 h 10000"/>
              <a:gd name="connsiteX19-3345" fmla="*/ 3946 w 10000"/>
              <a:gd name="connsiteY19-3346" fmla="*/ 2343 h 10000"/>
              <a:gd name="connsiteX20-3347" fmla="*/ 3586 w 10000"/>
              <a:gd name="connsiteY20-3348" fmla="*/ 2343 h 10000"/>
              <a:gd name="connsiteX21-3349" fmla="*/ 2869 w 10000"/>
              <a:gd name="connsiteY21-3350" fmla="*/ 2678 h 10000"/>
              <a:gd name="connsiteX22-3351" fmla="*/ 3229 w 10000"/>
              <a:gd name="connsiteY22-3352" fmla="*/ 1004 h 10000"/>
              <a:gd name="connsiteX23-3353" fmla="*/ 3586 w 10000"/>
              <a:gd name="connsiteY23-3354" fmla="*/ 1004 h 10000"/>
              <a:gd name="connsiteX24-3355" fmla="*/ 3946 w 10000"/>
              <a:gd name="connsiteY24-3356" fmla="*/ 669 h 10000"/>
              <a:gd name="connsiteX25-3357" fmla="*/ 4307 w 10000"/>
              <a:gd name="connsiteY25-3358" fmla="*/ 669 h 10000"/>
              <a:gd name="connsiteX26-3359" fmla="*/ 4660 w 10000"/>
              <a:gd name="connsiteY26-3360" fmla="*/ 669 h 10000"/>
              <a:gd name="connsiteX27-3361" fmla="*/ 4979 w 10000"/>
              <a:gd name="connsiteY27-3362" fmla="*/ 335 h 10000"/>
              <a:gd name="connsiteX28-3363" fmla="*/ 5693 w 10000"/>
              <a:gd name="connsiteY28-3364" fmla="*/ 0 h 10000"/>
              <a:gd name="connsiteX29-3365" fmla="*/ 6053 w 10000"/>
              <a:gd name="connsiteY29-3366" fmla="*/ 335 h 10000"/>
              <a:gd name="connsiteX30-3367" fmla="*/ 6412 w 10000"/>
              <a:gd name="connsiteY30-3368" fmla="*/ 335 h 10000"/>
              <a:gd name="connsiteX31-3369" fmla="*/ 7129 w 10000"/>
              <a:gd name="connsiteY31-3370" fmla="*/ 669 h 10000"/>
              <a:gd name="connsiteX32-3371" fmla="*/ 7849 w 10000"/>
              <a:gd name="connsiteY32-3372" fmla="*/ 1004 h 10000"/>
              <a:gd name="connsiteX33-3373" fmla="*/ 8923 w 10000"/>
              <a:gd name="connsiteY33-3374" fmla="*/ 1674 h 10000"/>
              <a:gd name="connsiteX34-3375" fmla="*/ 9284 w 10000"/>
              <a:gd name="connsiteY34-3376" fmla="*/ 2008 h 10000"/>
              <a:gd name="connsiteX35-3377" fmla="*/ 9637 w 10000"/>
              <a:gd name="connsiteY35-3378" fmla="*/ 2343 h 10000"/>
              <a:gd name="connsiteX36-3379" fmla="*/ 10000 w 10000"/>
              <a:gd name="connsiteY36-3380" fmla="*/ 2343 h 10000"/>
              <a:gd name="connsiteX37-3381" fmla="*/ 9637 w 10000"/>
              <a:gd name="connsiteY37-3382" fmla="*/ 2678 h 10000"/>
              <a:gd name="connsiteX38-3383" fmla="*/ 9637 w 10000"/>
              <a:gd name="connsiteY38-3384" fmla="*/ 3013 h 10000"/>
              <a:gd name="connsiteX39-3385" fmla="*/ 8923 w 10000"/>
              <a:gd name="connsiteY39-3386" fmla="*/ 3013 h 10000"/>
              <a:gd name="connsiteX40-3387" fmla="*/ 8563 w 10000"/>
              <a:gd name="connsiteY40-3388" fmla="*/ 3347 h 10000"/>
              <a:gd name="connsiteX41-3389" fmla="*/ 8563 w 10000"/>
              <a:gd name="connsiteY41-3390" fmla="*/ 3347 h 10000"/>
              <a:gd name="connsiteX0-3391" fmla="*/ 8563 w 10000"/>
              <a:gd name="connsiteY0-3392" fmla="*/ 3347 h 10000"/>
              <a:gd name="connsiteX1-3393" fmla="*/ 8208 w 10000"/>
              <a:gd name="connsiteY1-3394" fmla="*/ 3682 h 10000"/>
              <a:gd name="connsiteX2-3395" fmla="*/ 7491 w 10000"/>
              <a:gd name="connsiteY2-3396" fmla="*/ 4017 h 10000"/>
              <a:gd name="connsiteX3-3397" fmla="*/ 6772 w 10000"/>
              <a:gd name="connsiteY3-3398" fmla="*/ 4310 h 10000"/>
              <a:gd name="connsiteX4-3399" fmla="*/ 5693 w 10000"/>
              <a:gd name="connsiteY4-3400" fmla="*/ 5314 h 10000"/>
              <a:gd name="connsiteX5-3401" fmla="*/ 4660 w 10000"/>
              <a:gd name="connsiteY5-3402" fmla="*/ 5983 h 10000"/>
              <a:gd name="connsiteX6-3403" fmla="*/ 3586 w 10000"/>
              <a:gd name="connsiteY6-3404" fmla="*/ 6987 h 10000"/>
              <a:gd name="connsiteX7-3405" fmla="*/ 2151 w 10000"/>
              <a:gd name="connsiteY7-3406" fmla="*/ 8326 h 10000"/>
              <a:gd name="connsiteX8-3407" fmla="*/ 717 w 10000"/>
              <a:gd name="connsiteY8-3408" fmla="*/ 10000 h 10000"/>
              <a:gd name="connsiteX9-3409" fmla="*/ 0 w 10000"/>
              <a:gd name="connsiteY9-3410" fmla="*/ 8996 h 10000"/>
              <a:gd name="connsiteX10-3411" fmla="*/ 1073 w 10000"/>
              <a:gd name="connsiteY10-3412" fmla="*/ 7657 h 10000"/>
              <a:gd name="connsiteX11-3413" fmla="*/ 2151 w 10000"/>
              <a:gd name="connsiteY11-3414" fmla="*/ 6318 h 10000"/>
              <a:gd name="connsiteX12-3415" fmla="*/ 2869 w 10000"/>
              <a:gd name="connsiteY12-3416" fmla="*/ 5314 h 10000"/>
              <a:gd name="connsiteX13-3417" fmla="*/ 3586 w 10000"/>
              <a:gd name="connsiteY13-3418" fmla="*/ 4310 h 10000"/>
              <a:gd name="connsiteX14-3419" fmla="*/ 4307 w 10000"/>
              <a:gd name="connsiteY14-3420" fmla="*/ 3682 h 10000"/>
              <a:gd name="connsiteX15-3421" fmla="*/ 4660 w 10000"/>
              <a:gd name="connsiteY15-3422" fmla="*/ 3013 h 10000"/>
              <a:gd name="connsiteX16-3423" fmla="*/ 4660 w 10000"/>
              <a:gd name="connsiteY16-3424" fmla="*/ 2678 h 10000"/>
              <a:gd name="connsiteX17-3425" fmla="*/ 4660 w 10000"/>
              <a:gd name="connsiteY17-3426" fmla="*/ 2678 h 10000"/>
              <a:gd name="connsiteX18-3427" fmla="*/ 4307 w 10000"/>
              <a:gd name="connsiteY18-3428" fmla="*/ 2343 h 10000"/>
              <a:gd name="connsiteX19-3429" fmla="*/ 3946 w 10000"/>
              <a:gd name="connsiteY19-3430" fmla="*/ 2343 h 10000"/>
              <a:gd name="connsiteX20-3431" fmla="*/ 3586 w 10000"/>
              <a:gd name="connsiteY20-3432" fmla="*/ 2343 h 10000"/>
              <a:gd name="connsiteX21-3433" fmla="*/ 3229 w 10000"/>
              <a:gd name="connsiteY21-3434" fmla="*/ 1004 h 10000"/>
              <a:gd name="connsiteX22-3435" fmla="*/ 3586 w 10000"/>
              <a:gd name="connsiteY22-3436" fmla="*/ 1004 h 10000"/>
              <a:gd name="connsiteX23-3437" fmla="*/ 3946 w 10000"/>
              <a:gd name="connsiteY23-3438" fmla="*/ 669 h 10000"/>
              <a:gd name="connsiteX24-3439" fmla="*/ 4307 w 10000"/>
              <a:gd name="connsiteY24-3440" fmla="*/ 669 h 10000"/>
              <a:gd name="connsiteX25-3441" fmla="*/ 4660 w 10000"/>
              <a:gd name="connsiteY25-3442" fmla="*/ 669 h 10000"/>
              <a:gd name="connsiteX26-3443" fmla="*/ 4979 w 10000"/>
              <a:gd name="connsiteY26-3444" fmla="*/ 335 h 10000"/>
              <a:gd name="connsiteX27-3445" fmla="*/ 5693 w 10000"/>
              <a:gd name="connsiteY27-3446" fmla="*/ 0 h 10000"/>
              <a:gd name="connsiteX28-3447" fmla="*/ 6053 w 10000"/>
              <a:gd name="connsiteY28-3448" fmla="*/ 335 h 10000"/>
              <a:gd name="connsiteX29-3449" fmla="*/ 6412 w 10000"/>
              <a:gd name="connsiteY29-3450" fmla="*/ 335 h 10000"/>
              <a:gd name="connsiteX30-3451" fmla="*/ 7129 w 10000"/>
              <a:gd name="connsiteY30-3452" fmla="*/ 669 h 10000"/>
              <a:gd name="connsiteX31-3453" fmla="*/ 7849 w 10000"/>
              <a:gd name="connsiteY31-3454" fmla="*/ 1004 h 10000"/>
              <a:gd name="connsiteX32-3455" fmla="*/ 8923 w 10000"/>
              <a:gd name="connsiteY32-3456" fmla="*/ 1674 h 10000"/>
              <a:gd name="connsiteX33-3457" fmla="*/ 9284 w 10000"/>
              <a:gd name="connsiteY33-3458" fmla="*/ 2008 h 10000"/>
              <a:gd name="connsiteX34-3459" fmla="*/ 9637 w 10000"/>
              <a:gd name="connsiteY34-3460" fmla="*/ 2343 h 10000"/>
              <a:gd name="connsiteX35-3461" fmla="*/ 10000 w 10000"/>
              <a:gd name="connsiteY35-3462" fmla="*/ 2343 h 10000"/>
              <a:gd name="connsiteX36-3463" fmla="*/ 9637 w 10000"/>
              <a:gd name="connsiteY36-3464" fmla="*/ 2678 h 10000"/>
              <a:gd name="connsiteX37-3465" fmla="*/ 9637 w 10000"/>
              <a:gd name="connsiteY37-3466" fmla="*/ 3013 h 10000"/>
              <a:gd name="connsiteX38-3467" fmla="*/ 8923 w 10000"/>
              <a:gd name="connsiteY38-3468" fmla="*/ 3013 h 10000"/>
              <a:gd name="connsiteX39-3469" fmla="*/ 8563 w 10000"/>
              <a:gd name="connsiteY39-3470" fmla="*/ 3347 h 10000"/>
              <a:gd name="connsiteX40-3471" fmla="*/ 8563 w 10000"/>
              <a:gd name="connsiteY40-3472" fmla="*/ 3347 h 10000"/>
              <a:gd name="connsiteX0-3473" fmla="*/ 8563 w 10000"/>
              <a:gd name="connsiteY0-3474" fmla="*/ 3347 h 10000"/>
              <a:gd name="connsiteX1-3475" fmla="*/ 8208 w 10000"/>
              <a:gd name="connsiteY1-3476" fmla="*/ 3682 h 10000"/>
              <a:gd name="connsiteX2-3477" fmla="*/ 7491 w 10000"/>
              <a:gd name="connsiteY2-3478" fmla="*/ 4017 h 10000"/>
              <a:gd name="connsiteX3-3479" fmla="*/ 6772 w 10000"/>
              <a:gd name="connsiteY3-3480" fmla="*/ 4310 h 10000"/>
              <a:gd name="connsiteX4-3481" fmla="*/ 5693 w 10000"/>
              <a:gd name="connsiteY4-3482" fmla="*/ 5314 h 10000"/>
              <a:gd name="connsiteX5-3483" fmla="*/ 4660 w 10000"/>
              <a:gd name="connsiteY5-3484" fmla="*/ 5983 h 10000"/>
              <a:gd name="connsiteX6-3485" fmla="*/ 3586 w 10000"/>
              <a:gd name="connsiteY6-3486" fmla="*/ 6987 h 10000"/>
              <a:gd name="connsiteX7-3487" fmla="*/ 2151 w 10000"/>
              <a:gd name="connsiteY7-3488" fmla="*/ 8326 h 10000"/>
              <a:gd name="connsiteX8-3489" fmla="*/ 717 w 10000"/>
              <a:gd name="connsiteY8-3490" fmla="*/ 10000 h 10000"/>
              <a:gd name="connsiteX9-3491" fmla="*/ 0 w 10000"/>
              <a:gd name="connsiteY9-3492" fmla="*/ 8996 h 10000"/>
              <a:gd name="connsiteX10-3493" fmla="*/ 1073 w 10000"/>
              <a:gd name="connsiteY10-3494" fmla="*/ 7657 h 10000"/>
              <a:gd name="connsiteX11-3495" fmla="*/ 2151 w 10000"/>
              <a:gd name="connsiteY11-3496" fmla="*/ 6318 h 10000"/>
              <a:gd name="connsiteX12-3497" fmla="*/ 2869 w 10000"/>
              <a:gd name="connsiteY12-3498" fmla="*/ 5314 h 10000"/>
              <a:gd name="connsiteX13-3499" fmla="*/ 3586 w 10000"/>
              <a:gd name="connsiteY13-3500" fmla="*/ 4310 h 10000"/>
              <a:gd name="connsiteX14-3501" fmla="*/ 4307 w 10000"/>
              <a:gd name="connsiteY14-3502" fmla="*/ 3682 h 10000"/>
              <a:gd name="connsiteX15-3503" fmla="*/ 4660 w 10000"/>
              <a:gd name="connsiteY15-3504" fmla="*/ 3013 h 10000"/>
              <a:gd name="connsiteX16-3505" fmla="*/ 4660 w 10000"/>
              <a:gd name="connsiteY16-3506" fmla="*/ 2678 h 10000"/>
              <a:gd name="connsiteX17-3507" fmla="*/ 4660 w 10000"/>
              <a:gd name="connsiteY17-3508" fmla="*/ 2678 h 10000"/>
              <a:gd name="connsiteX18-3509" fmla="*/ 4307 w 10000"/>
              <a:gd name="connsiteY18-3510" fmla="*/ 2343 h 10000"/>
              <a:gd name="connsiteX19-3511" fmla="*/ 3946 w 10000"/>
              <a:gd name="connsiteY19-3512" fmla="*/ 2343 h 10000"/>
              <a:gd name="connsiteX20-3513" fmla="*/ 3586 w 10000"/>
              <a:gd name="connsiteY20-3514" fmla="*/ 2343 h 10000"/>
              <a:gd name="connsiteX21-3515" fmla="*/ 3229 w 10000"/>
              <a:gd name="connsiteY21-3516" fmla="*/ 1004 h 10000"/>
              <a:gd name="connsiteX22-3517" fmla="*/ 3946 w 10000"/>
              <a:gd name="connsiteY22-3518" fmla="*/ 669 h 10000"/>
              <a:gd name="connsiteX23-3519" fmla="*/ 4307 w 10000"/>
              <a:gd name="connsiteY23-3520" fmla="*/ 669 h 10000"/>
              <a:gd name="connsiteX24-3521" fmla="*/ 4660 w 10000"/>
              <a:gd name="connsiteY24-3522" fmla="*/ 669 h 10000"/>
              <a:gd name="connsiteX25-3523" fmla="*/ 4979 w 10000"/>
              <a:gd name="connsiteY25-3524" fmla="*/ 335 h 10000"/>
              <a:gd name="connsiteX26-3525" fmla="*/ 5693 w 10000"/>
              <a:gd name="connsiteY26-3526" fmla="*/ 0 h 10000"/>
              <a:gd name="connsiteX27-3527" fmla="*/ 6053 w 10000"/>
              <a:gd name="connsiteY27-3528" fmla="*/ 335 h 10000"/>
              <a:gd name="connsiteX28-3529" fmla="*/ 6412 w 10000"/>
              <a:gd name="connsiteY28-3530" fmla="*/ 335 h 10000"/>
              <a:gd name="connsiteX29-3531" fmla="*/ 7129 w 10000"/>
              <a:gd name="connsiteY29-3532" fmla="*/ 669 h 10000"/>
              <a:gd name="connsiteX30-3533" fmla="*/ 7849 w 10000"/>
              <a:gd name="connsiteY30-3534" fmla="*/ 1004 h 10000"/>
              <a:gd name="connsiteX31-3535" fmla="*/ 8923 w 10000"/>
              <a:gd name="connsiteY31-3536" fmla="*/ 1674 h 10000"/>
              <a:gd name="connsiteX32-3537" fmla="*/ 9284 w 10000"/>
              <a:gd name="connsiteY32-3538" fmla="*/ 2008 h 10000"/>
              <a:gd name="connsiteX33-3539" fmla="*/ 9637 w 10000"/>
              <a:gd name="connsiteY33-3540" fmla="*/ 2343 h 10000"/>
              <a:gd name="connsiteX34-3541" fmla="*/ 10000 w 10000"/>
              <a:gd name="connsiteY34-3542" fmla="*/ 2343 h 10000"/>
              <a:gd name="connsiteX35-3543" fmla="*/ 9637 w 10000"/>
              <a:gd name="connsiteY35-3544" fmla="*/ 2678 h 10000"/>
              <a:gd name="connsiteX36-3545" fmla="*/ 9637 w 10000"/>
              <a:gd name="connsiteY36-3546" fmla="*/ 3013 h 10000"/>
              <a:gd name="connsiteX37-3547" fmla="*/ 8923 w 10000"/>
              <a:gd name="connsiteY37-3548" fmla="*/ 3013 h 10000"/>
              <a:gd name="connsiteX38-3549" fmla="*/ 8563 w 10000"/>
              <a:gd name="connsiteY38-3550" fmla="*/ 3347 h 10000"/>
              <a:gd name="connsiteX39-3551" fmla="*/ 8563 w 10000"/>
              <a:gd name="connsiteY39-3552" fmla="*/ 3347 h 10000"/>
              <a:gd name="connsiteX0-3553" fmla="*/ 8563 w 10000"/>
              <a:gd name="connsiteY0-3554" fmla="*/ 3347 h 10000"/>
              <a:gd name="connsiteX1-3555" fmla="*/ 8208 w 10000"/>
              <a:gd name="connsiteY1-3556" fmla="*/ 3682 h 10000"/>
              <a:gd name="connsiteX2-3557" fmla="*/ 7491 w 10000"/>
              <a:gd name="connsiteY2-3558" fmla="*/ 4017 h 10000"/>
              <a:gd name="connsiteX3-3559" fmla="*/ 6772 w 10000"/>
              <a:gd name="connsiteY3-3560" fmla="*/ 4310 h 10000"/>
              <a:gd name="connsiteX4-3561" fmla="*/ 5693 w 10000"/>
              <a:gd name="connsiteY4-3562" fmla="*/ 5314 h 10000"/>
              <a:gd name="connsiteX5-3563" fmla="*/ 4660 w 10000"/>
              <a:gd name="connsiteY5-3564" fmla="*/ 5983 h 10000"/>
              <a:gd name="connsiteX6-3565" fmla="*/ 3586 w 10000"/>
              <a:gd name="connsiteY6-3566" fmla="*/ 6987 h 10000"/>
              <a:gd name="connsiteX7-3567" fmla="*/ 2151 w 10000"/>
              <a:gd name="connsiteY7-3568" fmla="*/ 8326 h 10000"/>
              <a:gd name="connsiteX8-3569" fmla="*/ 717 w 10000"/>
              <a:gd name="connsiteY8-3570" fmla="*/ 10000 h 10000"/>
              <a:gd name="connsiteX9-3571" fmla="*/ 0 w 10000"/>
              <a:gd name="connsiteY9-3572" fmla="*/ 8996 h 10000"/>
              <a:gd name="connsiteX10-3573" fmla="*/ 1073 w 10000"/>
              <a:gd name="connsiteY10-3574" fmla="*/ 7657 h 10000"/>
              <a:gd name="connsiteX11-3575" fmla="*/ 2151 w 10000"/>
              <a:gd name="connsiteY11-3576" fmla="*/ 6318 h 10000"/>
              <a:gd name="connsiteX12-3577" fmla="*/ 2869 w 10000"/>
              <a:gd name="connsiteY12-3578" fmla="*/ 5314 h 10000"/>
              <a:gd name="connsiteX13-3579" fmla="*/ 3586 w 10000"/>
              <a:gd name="connsiteY13-3580" fmla="*/ 4310 h 10000"/>
              <a:gd name="connsiteX14-3581" fmla="*/ 4307 w 10000"/>
              <a:gd name="connsiteY14-3582" fmla="*/ 3682 h 10000"/>
              <a:gd name="connsiteX15-3583" fmla="*/ 4660 w 10000"/>
              <a:gd name="connsiteY15-3584" fmla="*/ 3013 h 10000"/>
              <a:gd name="connsiteX16-3585" fmla="*/ 4660 w 10000"/>
              <a:gd name="connsiteY16-3586" fmla="*/ 2678 h 10000"/>
              <a:gd name="connsiteX17-3587" fmla="*/ 4660 w 10000"/>
              <a:gd name="connsiteY17-3588" fmla="*/ 2678 h 10000"/>
              <a:gd name="connsiteX18-3589" fmla="*/ 4307 w 10000"/>
              <a:gd name="connsiteY18-3590" fmla="*/ 2343 h 10000"/>
              <a:gd name="connsiteX19-3591" fmla="*/ 3946 w 10000"/>
              <a:gd name="connsiteY19-3592" fmla="*/ 2343 h 10000"/>
              <a:gd name="connsiteX20-3593" fmla="*/ 3586 w 10000"/>
              <a:gd name="connsiteY20-3594" fmla="*/ 2343 h 10000"/>
              <a:gd name="connsiteX21-3595" fmla="*/ 3229 w 10000"/>
              <a:gd name="connsiteY21-3596" fmla="*/ 1004 h 10000"/>
              <a:gd name="connsiteX22-3597" fmla="*/ 3946 w 10000"/>
              <a:gd name="connsiteY22-3598" fmla="*/ 669 h 10000"/>
              <a:gd name="connsiteX23-3599" fmla="*/ 4307 w 10000"/>
              <a:gd name="connsiteY23-3600" fmla="*/ 669 h 10000"/>
              <a:gd name="connsiteX24-3601" fmla="*/ 4979 w 10000"/>
              <a:gd name="connsiteY24-3602" fmla="*/ 335 h 10000"/>
              <a:gd name="connsiteX25-3603" fmla="*/ 5693 w 10000"/>
              <a:gd name="connsiteY25-3604" fmla="*/ 0 h 10000"/>
              <a:gd name="connsiteX26-3605" fmla="*/ 6053 w 10000"/>
              <a:gd name="connsiteY26-3606" fmla="*/ 335 h 10000"/>
              <a:gd name="connsiteX27-3607" fmla="*/ 6412 w 10000"/>
              <a:gd name="connsiteY27-3608" fmla="*/ 335 h 10000"/>
              <a:gd name="connsiteX28-3609" fmla="*/ 7129 w 10000"/>
              <a:gd name="connsiteY28-3610" fmla="*/ 669 h 10000"/>
              <a:gd name="connsiteX29-3611" fmla="*/ 7849 w 10000"/>
              <a:gd name="connsiteY29-3612" fmla="*/ 1004 h 10000"/>
              <a:gd name="connsiteX30-3613" fmla="*/ 8923 w 10000"/>
              <a:gd name="connsiteY30-3614" fmla="*/ 1674 h 10000"/>
              <a:gd name="connsiteX31-3615" fmla="*/ 9284 w 10000"/>
              <a:gd name="connsiteY31-3616" fmla="*/ 2008 h 10000"/>
              <a:gd name="connsiteX32-3617" fmla="*/ 9637 w 10000"/>
              <a:gd name="connsiteY32-3618" fmla="*/ 2343 h 10000"/>
              <a:gd name="connsiteX33-3619" fmla="*/ 10000 w 10000"/>
              <a:gd name="connsiteY33-3620" fmla="*/ 2343 h 10000"/>
              <a:gd name="connsiteX34-3621" fmla="*/ 9637 w 10000"/>
              <a:gd name="connsiteY34-3622" fmla="*/ 2678 h 10000"/>
              <a:gd name="connsiteX35-3623" fmla="*/ 9637 w 10000"/>
              <a:gd name="connsiteY35-3624" fmla="*/ 3013 h 10000"/>
              <a:gd name="connsiteX36-3625" fmla="*/ 8923 w 10000"/>
              <a:gd name="connsiteY36-3626" fmla="*/ 3013 h 10000"/>
              <a:gd name="connsiteX37-3627" fmla="*/ 8563 w 10000"/>
              <a:gd name="connsiteY37-3628" fmla="*/ 3347 h 10000"/>
              <a:gd name="connsiteX38-3629" fmla="*/ 8563 w 10000"/>
              <a:gd name="connsiteY38-3630" fmla="*/ 3347 h 10000"/>
              <a:gd name="connsiteX0-3631" fmla="*/ 8563 w 10000"/>
              <a:gd name="connsiteY0-3632" fmla="*/ 3347 h 10000"/>
              <a:gd name="connsiteX1-3633" fmla="*/ 8208 w 10000"/>
              <a:gd name="connsiteY1-3634" fmla="*/ 3682 h 10000"/>
              <a:gd name="connsiteX2-3635" fmla="*/ 7491 w 10000"/>
              <a:gd name="connsiteY2-3636" fmla="*/ 4017 h 10000"/>
              <a:gd name="connsiteX3-3637" fmla="*/ 6772 w 10000"/>
              <a:gd name="connsiteY3-3638" fmla="*/ 4310 h 10000"/>
              <a:gd name="connsiteX4-3639" fmla="*/ 5693 w 10000"/>
              <a:gd name="connsiteY4-3640" fmla="*/ 5314 h 10000"/>
              <a:gd name="connsiteX5-3641" fmla="*/ 4660 w 10000"/>
              <a:gd name="connsiteY5-3642" fmla="*/ 5983 h 10000"/>
              <a:gd name="connsiteX6-3643" fmla="*/ 3586 w 10000"/>
              <a:gd name="connsiteY6-3644" fmla="*/ 6987 h 10000"/>
              <a:gd name="connsiteX7-3645" fmla="*/ 2151 w 10000"/>
              <a:gd name="connsiteY7-3646" fmla="*/ 8326 h 10000"/>
              <a:gd name="connsiteX8-3647" fmla="*/ 717 w 10000"/>
              <a:gd name="connsiteY8-3648" fmla="*/ 10000 h 10000"/>
              <a:gd name="connsiteX9-3649" fmla="*/ 0 w 10000"/>
              <a:gd name="connsiteY9-3650" fmla="*/ 8996 h 10000"/>
              <a:gd name="connsiteX10-3651" fmla="*/ 1073 w 10000"/>
              <a:gd name="connsiteY10-3652" fmla="*/ 7657 h 10000"/>
              <a:gd name="connsiteX11-3653" fmla="*/ 2151 w 10000"/>
              <a:gd name="connsiteY11-3654" fmla="*/ 6318 h 10000"/>
              <a:gd name="connsiteX12-3655" fmla="*/ 2869 w 10000"/>
              <a:gd name="connsiteY12-3656" fmla="*/ 5314 h 10000"/>
              <a:gd name="connsiteX13-3657" fmla="*/ 3586 w 10000"/>
              <a:gd name="connsiteY13-3658" fmla="*/ 4310 h 10000"/>
              <a:gd name="connsiteX14-3659" fmla="*/ 4307 w 10000"/>
              <a:gd name="connsiteY14-3660" fmla="*/ 3682 h 10000"/>
              <a:gd name="connsiteX15-3661" fmla="*/ 4660 w 10000"/>
              <a:gd name="connsiteY15-3662" fmla="*/ 3013 h 10000"/>
              <a:gd name="connsiteX16-3663" fmla="*/ 4660 w 10000"/>
              <a:gd name="connsiteY16-3664" fmla="*/ 2678 h 10000"/>
              <a:gd name="connsiteX17-3665" fmla="*/ 4660 w 10000"/>
              <a:gd name="connsiteY17-3666" fmla="*/ 2678 h 10000"/>
              <a:gd name="connsiteX18-3667" fmla="*/ 4307 w 10000"/>
              <a:gd name="connsiteY18-3668" fmla="*/ 2343 h 10000"/>
              <a:gd name="connsiteX19-3669" fmla="*/ 3946 w 10000"/>
              <a:gd name="connsiteY19-3670" fmla="*/ 2343 h 10000"/>
              <a:gd name="connsiteX20-3671" fmla="*/ 3586 w 10000"/>
              <a:gd name="connsiteY20-3672" fmla="*/ 2343 h 10000"/>
              <a:gd name="connsiteX21-3673" fmla="*/ 3229 w 10000"/>
              <a:gd name="connsiteY21-3674" fmla="*/ 1004 h 10000"/>
              <a:gd name="connsiteX22-3675" fmla="*/ 3946 w 10000"/>
              <a:gd name="connsiteY22-3676" fmla="*/ 669 h 10000"/>
              <a:gd name="connsiteX23-3677" fmla="*/ 4979 w 10000"/>
              <a:gd name="connsiteY23-3678" fmla="*/ 335 h 10000"/>
              <a:gd name="connsiteX24-3679" fmla="*/ 5693 w 10000"/>
              <a:gd name="connsiteY24-3680" fmla="*/ 0 h 10000"/>
              <a:gd name="connsiteX25-3681" fmla="*/ 6053 w 10000"/>
              <a:gd name="connsiteY25-3682" fmla="*/ 335 h 10000"/>
              <a:gd name="connsiteX26-3683" fmla="*/ 6412 w 10000"/>
              <a:gd name="connsiteY26-3684" fmla="*/ 335 h 10000"/>
              <a:gd name="connsiteX27-3685" fmla="*/ 7129 w 10000"/>
              <a:gd name="connsiteY27-3686" fmla="*/ 669 h 10000"/>
              <a:gd name="connsiteX28-3687" fmla="*/ 7849 w 10000"/>
              <a:gd name="connsiteY28-3688" fmla="*/ 1004 h 10000"/>
              <a:gd name="connsiteX29-3689" fmla="*/ 8923 w 10000"/>
              <a:gd name="connsiteY29-3690" fmla="*/ 1674 h 10000"/>
              <a:gd name="connsiteX30-3691" fmla="*/ 9284 w 10000"/>
              <a:gd name="connsiteY30-3692" fmla="*/ 2008 h 10000"/>
              <a:gd name="connsiteX31-3693" fmla="*/ 9637 w 10000"/>
              <a:gd name="connsiteY31-3694" fmla="*/ 2343 h 10000"/>
              <a:gd name="connsiteX32-3695" fmla="*/ 10000 w 10000"/>
              <a:gd name="connsiteY32-3696" fmla="*/ 2343 h 10000"/>
              <a:gd name="connsiteX33-3697" fmla="*/ 9637 w 10000"/>
              <a:gd name="connsiteY33-3698" fmla="*/ 2678 h 10000"/>
              <a:gd name="connsiteX34-3699" fmla="*/ 9637 w 10000"/>
              <a:gd name="connsiteY34-3700" fmla="*/ 3013 h 10000"/>
              <a:gd name="connsiteX35-3701" fmla="*/ 8923 w 10000"/>
              <a:gd name="connsiteY35-3702" fmla="*/ 3013 h 10000"/>
              <a:gd name="connsiteX36-3703" fmla="*/ 8563 w 10000"/>
              <a:gd name="connsiteY36-3704" fmla="*/ 3347 h 10000"/>
              <a:gd name="connsiteX37-3705" fmla="*/ 8563 w 10000"/>
              <a:gd name="connsiteY37-3706" fmla="*/ 3347 h 10000"/>
              <a:gd name="connsiteX0-3707" fmla="*/ 8563 w 10000"/>
              <a:gd name="connsiteY0-3708" fmla="*/ 3347 h 10000"/>
              <a:gd name="connsiteX1-3709" fmla="*/ 8208 w 10000"/>
              <a:gd name="connsiteY1-3710" fmla="*/ 3682 h 10000"/>
              <a:gd name="connsiteX2-3711" fmla="*/ 7491 w 10000"/>
              <a:gd name="connsiteY2-3712" fmla="*/ 4017 h 10000"/>
              <a:gd name="connsiteX3-3713" fmla="*/ 6772 w 10000"/>
              <a:gd name="connsiteY3-3714" fmla="*/ 4310 h 10000"/>
              <a:gd name="connsiteX4-3715" fmla="*/ 5693 w 10000"/>
              <a:gd name="connsiteY4-3716" fmla="*/ 5314 h 10000"/>
              <a:gd name="connsiteX5-3717" fmla="*/ 4660 w 10000"/>
              <a:gd name="connsiteY5-3718" fmla="*/ 5983 h 10000"/>
              <a:gd name="connsiteX6-3719" fmla="*/ 3586 w 10000"/>
              <a:gd name="connsiteY6-3720" fmla="*/ 6987 h 10000"/>
              <a:gd name="connsiteX7-3721" fmla="*/ 2151 w 10000"/>
              <a:gd name="connsiteY7-3722" fmla="*/ 8326 h 10000"/>
              <a:gd name="connsiteX8-3723" fmla="*/ 717 w 10000"/>
              <a:gd name="connsiteY8-3724" fmla="*/ 10000 h 10000"/>
              <a:gd name="connsiteX9-3725" fmla="*/ 0 w 10000"/>
              <a:gd name="connsiteY9-3726" fmla="*/ 8996 h 10000"/>
              <a:gd name="connsiteX10-3727" fmla="*/ 1073 w 10000"/>
              <a:gd name="connsiteY10-3728" fmla="*/ 7657 h 10000"/>
              <a:gd name="connsiteX11-3729" fmla="*/ 2151 w 10000"/>
              <a:gd name="connsiteY11-3730" fmla="*/ 6318 h 10000"/>
              <a:gd name="connsiteX12-3731" fmla="*/ 2869 w 10000"/>
              <a:gd name="connsiteY12-3732" fmla="*/ 5314 h 10000"/>
              <a:gd name="connsiteX13-3733" fmla="*/ 3586 w 10000"/>
              <a:gd name="connsiteY13-3734" fmla="*/ 4310 h 10000"/>
              <a:gd name="connsiteX14-3735" fmla="*/ 4307 w 10000"/>
              <a:gd name="connsiteY14-3736" fmla="*/ 3682 h 10000"/>
              <a:gd name="connsiteX15-3737" fmla="*/ 4660 w 10000"/>
              <a:gd name="connsiteY15-3738" fmla="*/ 3013 h 10000"/>
              <a:gd name="connsiteX16-3739" fmla="*/ 4660 w 10000"/>
              <a:gd name="connsiteY16-3740" fmla="*/ 2678 h 10000"/>
              <a:gd name="connsiteX17-3741" fmla="*/ 4660 w 10000"/>
              <a:gd name="connsiteY17-3742" fmla="*/ 2678 h 10000"/>
              <a:gd name="connsiteX18-3743" fmla="*/ 4307 w 10000"/>
              <a:gd name="connsiteY18-3744" fmla="*/ 2343 h 10000"/>
              <a:gd name="connsiteX19-3745" fmla="*/ 3946 w 10000"/>
              <a:gd name="connsiteY19-3746" fmla="*/ 2343 h 10000"/>
              <a:gd name="connsiteX20-3747" fmla="*/ 3586 w 10000"/>
              <a:gd name="connsiteY20-3748" fmla="*/ 2343 h 10000"/>
              <a:gd name="connsiteX21-3749" fmla="*/ 3229 w 10000"/>
              <a:gd name="connsiteY21-3750" fmla="*/ 1004 h 10000"/>
              <a:gd name="connsiteX22-3751" fmla="*/ 4979 w 10000"/>
              <a:gd name="connsiteY22-3752" fmla="*/ 335 h 10000"/>
              <a:gd name="connsiteX23-3753" fmla="*/ 5693 w 10000"/>
              <a:gd name="connsiteY23-3754" fmla="*/ 0 h 10000"/>
              <a:gd name="connsiteX24-3755" fmla="*/ 6053 w 10000"/>
              <a:gd name="connsiteY24-3756" fmla="*/ 335 h 10000"/>
              <a:gd name="connsiteX25-3757" fmla="*/ 6412 w 10000"/>
              <a:gd name="connsiteY25-3758" fmla="*/ 335 h 10000"/>
              <a:gd name="connsiteX26-3759" fmla="*/ 7129 w 10000"/>
              <a:gd name="connsiteY26-3760" fmla="*/ 669 h 10000"/>
              <a:gd name="connsiteX27-3761" fmla="*/ 7849 w 10000"/>
              <a:gd name="connsiteY27-3762" fmla="*/ 1004 h 10000"/>
              <a:gd name="connsiteX28-3763" fmla="*/ 8923 w 10000"/>
              <a:gd name="connsiteY28-3764" fmla="*/ 1674 h 10000"/>
              <a:gd name="connsiteX29-3765" fmla="*/ 9284 w 10000"/>
              <a:gd name="connsiteY29-3766" fmla="*/ 2008 h 10000"/>
              <a:gd name="connsiteX30-3767" fmla="*/ 9637 w 10000"/>
              <a:gd name="connsiteY30-3768" fmla="*/ 2343 h 10000"/>
              <a:gd name="connsiteX31-3769" fmla="*/ 10000 w 10000"/>
              <a:gd name="connsiteY31-3770" fmla="*/ 2343 h 10000"/>
              <a:gd name="connsiteX32-3771" fmla="*/ 9637 w 10000"/>
              <a:gd name="connsiteY32-3772" fmla="*/ 2678 h 10000"/>
              <a:gd name="connsiteX33-3773" fmla="*/ 9637 w 10000"/>
              <a:gd name="connsiteY33-3774" fmla="*/ 3013 h 10000"/>
              <a:gd name="connsiteX34-3775" fmla="*/ 8923 w 10000"/>
              <a:gd name="connsiteY34-3776" fmla="*/ 3013 h 10000"/>
              <a:gd name="connsiteX35-3777" fmla="*/ 8563 w 10000"/>
              <a:gd name="connsiteY35-3778" fmla="*/ 3347 h 10000"/>
              <a:gd name="connsiteX36-3779" fmla="*/ 8563 w 10000"/>
              <a:gd name="connsiteY36-3780" fmla="*/ 3347 h 10000"/>
              <a:gd name="connsiteX0-3781" fmla="*/ 8563 w 10000"/>
              <a:gd name="connsiteY0-3782" fmla="*/ 3347 h 10000"/>
              <a:gd name="connsiteX1-3783" fmla="*/ 8208 w 10000"/>
              <a:gd name="connsiteY1-3784" fmla="*/ 3682 h 10000"/>
              <a:gd name="connsiteX2-3785" fmla="*/ 7491 w 10000"/>
              <a:gd name="connsiteY2-3786" fmla="*/ 4017 h 10000"/>
              <a:gd name="connsiteX3-3787" fmla="*/ 6772 w 10000"/>
              <a:gd name="connsiteY3-3788" fmla="*/ 4310 h 10000"/>
              <a:gd name="connsiteX4-3789" fmla="*/ 5693 w 10000"/>
              <a:gd name="connsiteY4-3790" fmla="*/ 5314 h 10000"/>
              <a:gd name="connsiteX5-3791" fmla="*/ 4660 w 10000"/>
              <a:gd name="connsiteY5-3792" fmla="*/ 5983 h 10000"/>
              <a:gd name="connsiteX6-3793" fmla="*/ 3586 w 10000"/>
              <a:gd name="connsiteY6-3794" fmla="*/ 6987 h 10000"/>
              <a:gd name="connsiteX7-3795" fmla="*/ 2151 w 10000"/>
              <a:gd name="connsiteY7-3796" fmla="*/ 8326 h 10000"/>
              <a:gd name="connsiteX8-3797" fmla="*/ 717 w 10000"/>
              <a:gd name="connsiteY8-3798" fmla="*/ 10000 h 10000"/>
              <a:gd name="connsiteX9-3799" fmla="*/ 0 w 10000"/>
              <a:gd name="connsiteY9-3800" fmla="*/ 8996 h 10000"/>
              <a:gd name="connsiteX10-3801" fmla="*/ 1073 w 10000"/>
              <a:gd name="connsiteY10-3802" fmla="*/ 7657 h 10000"/>
              <a:gd name="connsiteX11-3803" fmla="*/ 2151 w 10000"/>
              <a:gd name="connsiteY11-3804" fmla="*/ 6318 h 10000"/>
              <a:gd name="connsiteX12-3805" fmla="*/ 2869 w 10000"/>
              <a:gd name="connsiteY12-3806" fmla="*/ 5314 h 10000"/>
              <a:gd name="connsiteX13-3807" fmla="*/ 3586 w 10000"/>
              <a:gd name="connsiteY13-3808" fmla="*/ 4310 h 10000"/>
              <a:gd name="connsiteX14-3809" fmla="*/ 4307 w 10000"/>
              <a:gd name="connsiteY14-3810" fmla="*/ 3682 h 10000"/>
              <a:gd name="connsiteX15-3811" fmla="*/ 4660 w 10000"/>
              <a:gd name="connsiteY15-3812" fmla="*/ 3013 h 10000"/>
              <a:gd name="connsiteX16-3813" fmla="*/ 4660 w 10000"/>
              <a:gd name="connsiteY16-3814" fmla="*/ 2678 h 10000"/>
              <a:gd name="connsiteX17-3815" fmla="*/ 4660 w 10000"/>
              <a:gd name="connsiteY17-3816" fmla="*/ 2678 h 10000"/>
              <a:gd name="connsiteX18-3817" fmla="*/ 4307 w 10000"/>
              <a:gd name="connsiteY18-3818" fmla="*/ 2343 h 10000"/>
              <a:gd name="connsiteX19-3819" fmla="*/ 3946 w 10000"/>
              <a:gd name="connsiteY19-3820" fmla="*/ 2343 h 10000"/>
              <a:gd name="connsiteX20-3821" fmla="*/ 3586 w 10000"/>
              <a:gd name="connsiteY20-3822" fmla="*/ 2343 h 10000"/>
              <a:gd name="connsiteX21-3823" fmla="*/ 4979 w 10000"/>
              <a:gd name="connsiteY21-3824" fmla="*/ 335 h 10000"/>
              <a:gd name="connsiteX22-3825" fmla="*/ 5693 w 10000"/>
              <a:gd name="connsiteY22-3826" fmla="*/ 0 h 10000"/>
              <a:gd name="connsiteX23-3827" fmla="*/ 6053 w 10000"/>
              <a:gd name="connsiteY23-3828" fmla="*/ 335 h 10000"/>
              <a:gd name="connsiteX24-3829" fmla="*/ 6412 w 10000"/>
              <a:gd name="connsiteY24-3830" fmla="*/ 335 h 10000"/>
              <a:gd name="connsiteX25-3831" fmla="*/ 7129 w 10000"/>
              <a:gd name="connsiteY25-3832" fmla="*/ 669 h 10000"/>
              <a:gd name="connsiteX26-3833" fmla="*/ 7849 w 10000"/>
              <a:gd name="connsiteY26-3834" fmla="*/ 1004 h 10000"/>
              <a:gd name="connsiteX27-3835" fmla="*/ 8923 w 10000"/>
              <a:gd name="connsiteY27-3836" fmla="*/ 1674 h 10000"/>
              <a:gd name="connsiteX28-3837" fmla="*/ 9284 w 10000"/>
              <a:gd name="connsiteY28-3838" fmla="*/ 2008 h 10000"/>
              <a:gd name="connsiteX29-3839" fmla="*/ 9637 w 10000"/>
              <a:gd name="connsiteY29-3840" fmla="*/ 2343 h 10000"/>
              <a:gd name="connsiteX30-3841" fmla="*/ 10000 w 10000"/>
              <a:gd name="connsiteY30-3842" fmla="*/ 2343 h 10000"/>
              <a:gd name="connsiteX31-3843" fmla="*/ 9637 w 10000"/>
              <a:gd name="connsiteY31-3844" fmla="*/ 2678 h 10000"/>
              <a:gd name="connsiteX32-3845" fmla="*/ 9637 w 10000"/>
              <a:gd name="connsiteY32-3846" fmla="*/ 3013 h 10000"/>
              <a:gd name="connsiteX33-3847" fmla="*/ 8923 w 10000"/>
              <a:gd name="connsiteY33-3848" fmla="*/ 3013 h 10000"/>
              <a:gd name="connsiteX34-3849" fmla="*/ 8563 w 10000"/>
              <a:gd name="connsiteY34-3850" fmla="*/ 3347 h 10000"/>
              <a:gd name="connsiteX35-3851" fmla="*/ 8563 w 10000"/>
              <a:gd name="connsiteY35-3852" fmla="*/ 3347 h 10000"/>
              <a:gd name="connsiteX0-3853" fmla="*/ 8563 w 10000"/>
              <a:gd name="connsiteY0-3854" fmla="*/ 3347 h 10000"/>
              <a:gd name="connsiteX1-3855" fmla="*/ 8208 w 10000"/>
              <a:gd name="connsiteY1-3856" fmla="*/ 3682 h 10000"/>
              <a:gd name="connsiteX2-3857" fmla="*/ 7491 w 10000"/>
              <a:gd name="connsiteY2-3858" fmla="*/ 4017 h 10000"/>
              <a:gd name="connsiteX3-3859" fmla="*/ 6772 w 10000"/>
              <a:gd name="connsiteY3-3860" fmla="*/ 4310 h 10000"/>
              <a:gd name="connsiteX4-3861" fmla="*/ 5693 w 10000"/>
              <a:gd name="connsiteY4-3862" fmla="*/ 5314 h 10000"/>
              <a:gd name="connsiteX5-3863" fmla="*/ 4660 w 10000"/>
              <a:gd name="connsiteY5-3864" fmla="*/ 5983 h 10000"/>
              <a:gd name="connsiteX6-3865" fmla="*/ 3586 w 10000"/>
              <a:gd name="connsiteY6-3866" fmla="*/ 6987 h 10000"/>
              <a:gd name="connsiteX7-3867" fmla="*/ 2151 w 10000"/>
              <a:gd name="connsiteY7-3868" fmla="*/ 8326 h 10000"/>
              <a:gd name="connsiteX8-3869" fmla="*/ 717 w 10000"/>
              <a:gd name="connsiteY8-3870" fmla="*/ 10000 h 10000"/>
              <a:gd name="connsiteX9-3871" fmla="*/ 0 w 10000"/>
              <a:gd name="connsiteY9-3872" fmla="*/ 8996 h 10000"/>
              <a:gd name="connsiteX10-3873" fmla="*/ 1073 w 10000"/>
              <a:gd name="connsiteY10-3874" fmla="*/ 7657 h 10000"/>
              <a:gd name="connsiteX11-3875" fmla="*/ 2151 w 10000"/>
              <a:gd name="connsiteY11-3876" fmla="*/ 6318 h 10000"/>
              <a:gd name="connsiteX12-3877" fmla="*/ 2869 w 10000"/>
              <a:gd name="connsiteY12-3878" fmla="*/ 5314 h 10000"/>
              <a:gd name="connsiteX13-3879" fmla="*/ 3586 w 10000"/>
              <a:gd name="connsiteY13-3880" fmla="*/ 4310 h 10000"/>
              <a:gd name="connsiteX14-3881" fmla="*/ 4307 w 10000"/>
              <a:gd name="connsiteY14-3882" fmla="*/ 3682 h 10000"/>
              <a:gd name="connsiteX15-3883" fmla="*/ 4660 w 10000"/>
              <a:gd name="connsiteY15-3884" fmla="*/ 3013 h 10000"/>
              <a:gd name="connsiteX16-3885" fmla="*/ 4660 w 10000"/>
              <a:gd name="connsiteY16-3886" fmla="*/ 2678 h 10000"/>
              <a:gd name="connsiteX17-3887" fmla="*/ 4660 w 10000"/>
              <a:gd name="connsiteY17-3888" fmla="*/ 2678 h 10000"/>
              <a:gd name="connsiteX18-3889" fmla="*/ 4307 w 10000"/>
              <a:gd name="connsiteY18-3890" fmla="*/ 2343 h 10000"/>
              <a:gd name="connsiteX19-3891" fmla="*/ 3946 w 10000"/>
              <a:gd name="connsiteY19-3892" fmla="*/ 2343 h 10000"/>
              <a:gd name="connsiteX20-3893" fmla="*/ 3586 w 10000"/>
              <a:gd name="connsiteY20-3894" fmla="*/ 2343 h 10000"/>
              <a:gd name="connsiteX21-3895" fmla="*/ 5693 w 10000"/>
              <a:gd name="connsiteY21-3896" fmla="*/ 0 h 10000"/>
              <a:gd name="connsiteX22-3897" fmla="*/ 6053 w 10000"/>
              <a:gd name="connsiteY22-3898" fmla="*/ 335 h 10000"/>
              <a:gd name="connsiteX23-3899" fmla="*/ 6412 w 10000"/>
              <a:gd name="connsiteY23-3900" fmla="*/ 335 h 10000"/>
              <a:gd name="connsiteX24-3901" fmla="*/ 7129 w 10000"/>
              <a:gd name="connsiteY24-3902" fmla="*/ 669 h 10000"/>
              <a:gd name="connsiteX25-3903" fmla="*/ 7849 w 10000"/>
              <a:gd name="connsiteY25-3904" fmla="*/ 1004 h 10000"/>
              <a:gd name="connsiteX26-3905" fmla="*/ 8923 w 10000"/>
              <a:gd name="connsiteY26-3906" fmla="*/ 1674 h 10000"/>
              <a:gd name="connsiteX27-3907" fmla="*/ 9284 w 10000"/>
              <a:gd name="connsiteY27-3908" fmla="*/ 2008 h 10000"/>
              <a:gd name="connsiteX28-3909" fmla="*/ 9637 w 10000"/>
              <a:gd name="connsiteY28-3910" fmla="*/ 2343 h 10000"/>
              <a:gd name="connsiteX29-3911" fmla="*/ 10000 w 10000"/>
              <a:gd name="connsiteY29-3912" fmla="*/ 2343 h 10000"/>
              <a:gd name="connsiteX30-3913" fmla="*/ 9637 w 10000"/>
              <a:gd name="connsiteY30-3914" fmla="*/ 2678 h 10000"/>
              <a:gd name="connsiteX31-3915" fmla="*/ 9637 w 10000"/>
              <a:gd name="connsiteY31-3916" fmla="*/ 3013 h 10000"/>
              <a:gd name="connsiteX32-3917" fmla="*/ 8923 w 10000"/>
              <a:gd name="connsiteY32-3918" fmla="*/ 3013 h 10000"/>
              <a:gd name="connsiteX33-3919" fmla="*/ 8563 w 10000"/>
              <a:gd name="connsiteY33-3920" fmla="*/ 3347 h 10000"/>
              <a:gd name="connsiteX34-3921" fmla="*/ 8563 w 10000"/>
              <a:gd name="connsiteY34-3922" fmla="*/ 3347 h 10000"/>
              <a:gd name="connsiteX0-3923" fmla="*/ 8563 w 10000"/>
              <a:gd name="connsiteY0-3924" fmla="*/ 3012 h 9665"/>
              <a:gd name="connsiteX1-3925" fmla="*/ 8208 w 10000"/>
              <a:gd name="connsiteY1-3926" fmla="*/ 3347 h 9665"/>
              <a:gd name="connsiteX2-3927" fmla="*/ 7491 w 10000"/>
              <a:gd name="connsiteY2-3928" fmla="*/ 3682 h 9665"/>
              <a:gd name="connsiteX3-3929" fmla="*/ 6772 w 10000"/>
              <a:gd name="connsiteY3-3930" fmla="*/ 3975 h 9665"/>
              <a:gd name="connsiteX4-3931" fmla="*/ 5693 w 10000"/>
              <a:gd name="connsiteY4-3932" fmla="*/ 4979 h 9665"/>
              <a:gd name="connsiteX5-3933" fmla="*/ 4660 w 10000"/>
              <a:gd name="connsiteY5-3934" fmla="*/ 5648 h 9665"/>
              <a:gd name="connsiteX6-3935" fmla="*/ 3586 w 10000"/>
              <a:gd name="connsiteY6-3936" fmla="*/ 6652 h 9665"/>
              <a:gd name="connsiteX7-3937" fmla="*/ 2151 w 10000"/>
              <a:gd name="connsiteY7-3938" fmla="*/ 7991 h 9665"/>
              <a:gd name="connsiteX8-3939" fmla="*/ 717 w 10000"/>
              <a:gd name="connsiteY8-3940" fmla="*/ 9665 h 9665"/>
              <a:gd name="connsiteX9-3941" fmla="*/ 0 w 10000"/>
              <a:gd name="connsiteY9-3942" fmla="*/ 8661 h 9665"/>
              <a:gd name="connsiteX10-3943" fmla="*/ 1073 w 10000"/>
              <a:gd name="connsiteY10-3944" fmla="*/ 7322 h 9665"/>
              <a:gd name="connsiteX11-3945" fmla="*/ 2151 w 10000"/>
              <a:gd name="connsiteY11-3946" fmla="*/ 5983 h 9665"/>
              <a:gd name="connsiteX12-3947" fmla="*/ 2869 w 10000"/>
              <a:gd name="connsiteY12-3948" fmla="*/ 4979 h 9665"/>
              <a:gd name="connsiteX13-3949" fmla="*/ 3586 w 10000"/>
              <a:gd name="connsiteY13-3950" fmla="*/ 3975 h 9665"/>
              <a:gd name="connsiteX14-3951" fmla="*/ 4307 w 10000"/>
              <a:gd name="connsiteY14-3952" fmla="*/ 3347 h 9665"/>
              <a:gd name="connsiteX15-3953" fmla="*/ 4660 w 10000"/>
              <a:gd name="connsiteY15-3954" fmla="*/ 2678 h 9665"/>
              <a:gd name="connsiteX16-3955" fmla="*/ 4660 w 10000"/>
              <a:gd name="connsiteY16-3956" fmla="*/ 2343 h 9665"/>
              <a:gd name="connsiteX17-3957" fmla="*/ 4660 w 10000"/>
              <a:gd name="connsiteY17-3958" fmla="*/ 2343 h 9665"/>
              <a:gd name="connsiteX18-3959" fmla="*/ 4307 w 10000"/>
              <a:gd name="connsiteY18-3960" fmla="*/ 2008 h 9665"/>
              <a:gd name="connsiteX19-3961" fmla="*/ 3946 w 10000"/>
              <a:gd name="connsiteY19-3962" fmla="*/ 2008 h 9665"/>
              <a:gd name="connsiteX20-3963" fmla="*/ 3586 w 10000"/>
              <a:gd name="connsiteY20-3964" fmla="*/ 2008 h 9665"/>
              <a:gd name="connsiteX21-3965" fmla="*/ 6053 w 10000"/>
              <a:gd name="connsiteY21-3966" fmla="*/ 0 h 9665"/>
              <a:gd name="connsiteX22-3967" fmla="*/ 6412 w 10000"/>
              <a:gd name="connsiteY22-3968" fmla="*/ 0 h 9665"/>
              <a:gd name="connsiteX23-3969" fmla="*/ 7129 w 10000"/>
              <a:gd name="connsiteY23-3970" fmla="*/ 334 h 9665"/>
              <a:gd name="connsiteX24-3971" fmla="*/ 7849 w 10000"/>
              <a:gd name="connsiteY24-3972" fmla="*/ 669 h 9665"/>
              <a:gd name="connsiteX25-3973" fmla="*/ 8923 w 10000"/>
              <a:gd name="connsiteY25-3974" fmla="*/ 1339 h 9665"/>
              <a:gd name="connsiteX26-3975" fmla="*/ 9284 w 10000"/>
              <a:gd name="connsiteY26-3976" fmla="*/ 1673 h 9665"/>
              <a:gd name="connsiteX27-3977" fmla="*/ 9637 w 10000"/>
              <a:gd name="connsiteY27-3978" fmla="*/ 2008 h 9665"/>
              <a:gd name="connsiteX28-3979" fmla="*/ 10000 w 10000"/>
              <a:gd name="connsiteY28-3980" fmla="*/ 2008 h 9665"/>
              <a:gd name="connsiteX29-3981" fmla="*/ 9637 w 10000"/>
              <a:gd name="connsiteY29-3982" fmla="*/ 2343 h 9665"/>
              <a:gd name="connsiteX30-3983" fmla="*/ 9637 w 10000"/>
              <a:gd name="connsiteY30-3984" fmla="*/ 2678 h 9665"/>
              <a:gd name="connsiteX31-3985" fmla="*/ 8923 w 10000"/>
              <a:gd name="connsiteY31-3986" fmla="*/ 2678 h 9665"/>
              <a:gd name="connsiteX32-3987" fmla="*/ 8563 w 10000"/>
              <a:gd name="connsiteY32-3988" fmla="*/ 3012 h 9665"/>
              <a:gd name="connsiteX33-3989" fmla="*/ 8563 w 10000"/>
              <a:gd name="connsiteY33-3990" fmla="*/ 3012 h 9665"/>
              <a:gd name="connsiteX0-3991" fmla="*/ 8563 w 10000"/>
              <a:gd name="connsiteY0-3992" fmla="*/ 3116 h 10000"/>
              <a:gd name="connsiteX1-3993" fmla="*/ 8208 w 10000"/>
              <a:gd name="connsiteY1-3994" fmla="*/ 3463 h 10000"/>
              <a:gd name="connsiteX2-3995" fmla="*/ 7491 w 10000"/>
              <a:gd name="connsiteY2-3996" fmla="*/ 3810 h 10000"/>
              <a:gd name="connsiteX3-3997" fmla="*/ 6772 w 10000"/>
              <a:gd name="connsiteY3-3998" fmla="*/ 4113 h 10000"/>
              <a:gd name="connsiteX4-3999" fmla="*/ 5693 w 10000"/>
              <a:gd name="connsiteY4-4000" fmla="*/ 5152 h 10000"/>
              <a:gd name="connsiteX5-4001" fmla="*/ 4660 w 10000"/>
              <a:gd name="connsiteY5-4002" fmla="*/ 5844 h 10000"/>
              <a:gd name="connsiteX6-4003" fmla="*/ 3586 w 10000"/>
              <a:gd name="connsiteY6-4004" fmla="*/ 6883 h 10000"/>
              <a:gd name="connsiteX7-4005" fmla="*/ 2151 w 10000"/>
              <a:gd name="connsiteY7-4006" fmla="*/ 8268 h 10000"/>
              <a:gd name="connsiteX8-4007" fmla="*/ 717 w 10000"/>
              <a:gd name="connsiteY8-4008" fmla="*/ 10000 h 10000"/>
              <a:gd name="connsiteX9-4009" fmla="*/ 0 w 10000"/>
              <a:gd name="connsiteY9-4010" fmla="*/ 8961 h 10000"/>
              <a:gd name="connsiteX10-4011" fmla="*/ 1073 w 10000"/>
              <a:gd name="connsiteY10-4012" fmla="*/ 7576 h 10000"/>
              <a:gd name="connsiteX11-4013" fmla="*/ 2151 w 10000"/>
              <a:gd name="connsiteY11-4014" fmla="*/ 6190 h 10000"/>
              <a:gd name="connsiteX12-4015" fmla="*/ 2869 w 10000"/>
              <a:gd name="connsiteY12-4016" fmla="*/ 5152 h 10000"/>
              <a:gd name="connsiteX13-4017" fmla="*/ 3586 w 10000"/>
              <a:gd name="connsiteY13-4018" fmla="*/ 4113 h 10000"/>
              <a:gd name="connsiteX14-4019" fmla="*/ 4307 w 10000"/>
              <a:gd name="connsiteY14-4020" fmla="*/ 3463 h 10000"/>
              <a:gd name="connsiteX15-4021" fmla="*/ 4660 w 10000"/>
              <a:gd name="connsiteY15-4022" fmla="*/ 2771 h 10000"/>
              <a:gd name="connsiteX16-4023" fmla="*/ 4660 w 10000"/>
              <a:gd name="connsiteY16-4024" fmla="*/ 2424 h 10000"/>
              <a:gd name="connsiteX17-4025" fmla="*/ 4660 w 10000"/>
              <a:gd name="connsiteY17-4026" fmla="*/ 2424 h 10000"/>
              <a:gd name="connsiteX18-4027" fmla="*/ 4307 w 10000"/>
              <a:gd name="connsiteY18-4028" fmla="*/ 2078 h 10000"/>
              <a:gd name="connsiteX19-4029" fmla="*/ 3946 w 10000"/>
              <a:gd name="connsiteY19-4030" fmla="*/ 2078 h 10000"/>
              <a:gd name="connsiteX20-4031" fmla="*/ 3586 w 10000"/>
              <a:gd name="connsiteY20-4032" fmla="*/ 2078 h 10000"/>
              <a:gd name="connsiteX21-4033" fmla="*/ 6053 w 10000"/>
              <a:gd name="connsiteY21-4034" fmla="*/ 0 h 10000"/>
              <a:gd name="connsiteX22-4035" fmla="*/ 7129 w 10000"/>
              <a:gd name="connsiteY22-4036" fmla="*/ 346 h 10000"/>
              <a:gd name="connsiteX23-4037" fmla="*/ 7849 w 10000"/>
              <a:gd name="connsiteY23-4038" fmla="*/ 692 h 10000"/>
              <a:gd name="connsiteX24-4039" fmla="*/ 8923 w 10000"/>
              <a:gd name="connsiteY24-4040" fmla="*/ 1385 h 10000"/>
              <a:gd name="connsiteX25-4041" fmla="*/ 9284 w 10000"/>
              <a:gd name="connsiteY25-4042" fmla="*/ 1731 h 10000"/>
              <a:gd name="connsiteX26-4043" fmla="*/ 9637 w 10000"/>
              <a:gd name="connsiteY26-4044" fmla="*/ 2078 h 10000"/>
              <a:gd name="connsiteX27-4045" fmla="*/ 10000 w 10000"/>
              <a:gd name="connsiteY27-4046" fmla="*/ 2078 h 10000"/>
              <a:gd name="connsiteX28-4047" fmla="*/ 9637 w 10000"/>
              <a:gd name="connsiteY28-4048" fmla="*/ 2424 h 10000"/>
              <a:gd name="connsiteX29-4049" fmla="*/ 9637 w 10000"/>
              <a:gd name="connsiteY29-4050" fmla="*/ 2771 h 10000"/>
              <a:gd name="connsiteX30-4051" fmla="*/ 8923 w 10000"/>
              <a:gd name="connsiteY30-4052" fmla="*/ 2771 h 10000"/>
              <a:gd name="connsiteX31-4053" fmla="*/ 8563 w 10000"/>
              <a:gd name="connsiteY31-4054" fmla="*/ 3116 h 10000"/>
              <a:gd name="connsiteX32-4055" fmla="*/ 8563 w 10000"/>
              <a:gd name="connsiteY32-4056" fmla="*/ 3116 h 10000"/>
              <a:gd name="connsiteX0-4057" fmla="*/ 8563 w 10000"/>
              <a:gd name="connsiteY0-4058" fmla="*/ 2770 h 9654"/>
              <a:gd name="connsiteX1-4059" fmla="*/ 8208 w 10000"/>
              <a:gd name="connsiteY1-4060" fmla="*/ 3117 h 9654"/>
              <a:gd name="connsiteX2-4061" fmla="*/ 7491 w 10000"/>
              <a:gd name="connsiteY2-4062" fmla="*/ 3464 h 9654"/>
              <a:gd name="connsiteX3-4063" fmla="*/ 6772 w 10000"/>
              <a:gd name="connsiteY3-4064" fmla="*/ 3767 h 9654"/>
              <a:gd name="connsiteX4-4065" fmla="*/ 5693 w 10000"/>
              <a:gd name="connsiteY4-4066" fmla="*/ 4806 h 9654"/>
              <a:gd name="connsiteX5-4067" fmla="*/ 4660 w 10000"/>
              <a:gd name="connsiteY5-4068" fmla="*/ 5498 h 9654"/>
              <a:gd name="connsiteX6-4069" fmla="*/ 3586 w 10000"/>
              <a:gd name="connsiteY6-4070" fmla="*/ 6537 h 9654"/>
              <a:gd name="connsiteX7-4071" fmla="*/ 2151 w 10000"/>
              <a:gd name="connsiteY7-4072" fmla="*/ 7922 h 9654"/>
              <a:gd name="connsiteX8-4073" fmla="*/ 717 w 10000"/>
              <a:gd name="connsiteY8-4074" fmla="*/ 9654 h 9654"/>
              <a:gd name="connsiteX9-4075" fmla="*/ 0 w 10000"/>
              <a:gd name="connsiteY9-4076" fmla="*/ 8615 h 9654"/>
              <a:gd name="connsiteX10-4077" fmla="*/ 1073 w 10000"/>
              <a:gd name="connsiteY10-4078" fmla="*/ 7230 h 9654"/>
              <a:gd name="connsiteX11-4079" fmla="*/ 2151 w 10000"/>
              <a:gd name="connsiteY11-4080" fmla="*/ 5844 h 9654"/>
              <a:gd name="connsiteX12-4081" fmla="*/ 2869 w 10000"/>
              <a:gd name="connsiteY12-4082" fmla="*/ 4806 h 9654"/>
              <a:gd name="connsiteX13-4083" fmla="*/ 3586 w 10000"/>
              <a:gd name="connsiteY13-4084" fmla="*/ 3767 h 9654"/>
              <a:gd name="connsiteX14-4085" fmla="*/ 4307 w 10000"/>
              <a:gd name="connsiteY14-4086" fmla="*/ 3117 h 9654"/>
              <a:gd name="connsiteX15-4087" fmla="*/ 4660 w 10000"/>
              <a:gd name="connsiteY15-4088" fmla="*/ 2425 h 9654"/>
              <a:gd name="connsiteX16-4089" fmla="*/ 4660 w 10000"/>
              <a:gd name="connsiteY16-4090" fmla="*/ 2078 h 9654"/>
              <a:gd name="connsiteX17-4091" fmla="*/ 4660 w 10000"/>
              <a:gd name="connsiteY17-4092" fmla="*/ 2078 h 9654"/>
              <a:gd name="connsiteX18-4093" fmla="*/ 4307 w 10000"/>
              <a:gd name="connsiteY18-4094" fmla="*/ 1732 h 9654"/>
              <a:gd name="connsiteX19-4095" fmla="*/ 3946 w 10000"/>
              <a:gd name="connsiteY19-4096" fmla="*/ 1732 h 9654"/>
              <a:gd name="connsiteX20-4097" fmla="*/ 3586 w 10000"/>
              <a:gd name="connsiteY20-4098" fmla="*/ 1732 h 9654"/>
              <a:gd name="connsiteX21-4099" fmla="*/ 7129 w 10000"/>
              <a:gd name="connsiteY21-4100" fmla="*/ 0 h 9654"/>
              <a:gd name="connsiteX22-4101" fmla="*/ 7849 w 10000"/>
              <a:gd name="connsiteY22-4102" fmla="*/ 346 h 9654"/>
              <a:gd name="connsiteX23-4103" fmla="*/ 8923 w 10000"/>
              <a:gd name="connsiteY23-4104" fmla="*/ 1039 h 9654"/>
              <a:gd name="connsiteX24-4105" fmla="*/ 9284 w 10000"/>
              <a:gd name="connsiteY24-4106" fmla="*/ 1385 h 9654"/>
              <a:gd name="connsiteX25-4107" fmla="*/ 9637 w 10000"/>
              <a:gd name="connsiteY25-4108" fmla="*/ 1732 h 9654"/>
              <a:gd name="connsiteX26-4109" fmla="*/ 10000 w 10000"/>
              <a:gd name="connsiteY26-4110" fmla="*/ 1732 h 9654"/>
              <a:gd name="connsiteX27-4111" fmla="*/ 9637 w 10000"/>
              <a:gd name="connsiteY27-4112" fmla="*/ 2078 h 9654"/>
              <a:gd name="connsiteX28-4113" fmla="*/ 9637 w 10000"/>
              <a:gd name="connsiteY28-4114" fmla="*/ 2425 h 9654"/>
              <a:gd name="connsiteX29-4115" fmla="*/ 8923 w 10000"/>
              <a:gd name="connsiteY29-4116" fmla="*/ 2425 h 9654"/>
              <a:gd name="connsiteX30-4117" fmla="*/ 8563 w 10000"/>
              <a:gd name="connsiteY30-4118" fmla="*/ 2770 h 9654"/>
              <a:gd name="connsiteX31-4119" fmla="*/ 8563 w 10000"/>
              <a:gd name="connsiteY31-4120" fmla="*/ 2770 h 9654"/>
              <a:gd name="connsiteX0-4121" fmla="*/ 8563 w 10000"/>
              <a:gd name="connsiteY0-4122" fmla="*/ 2511 h 9642"/>
              <a:gd name="connsiteX1-4123" fmla="*/ 8208 w 10000"/>
              <a:gd name="connsiteY1-4124" fmla="*/ 2871 h 9642"/>
              <a:gd name="connsiteX2-4125" fmla="*/ 7491 w 10000"/>
              <a:gd name="connsiteY2-4126" fmla="*/ 3230 h 9642"/>
              <a:gd name="connsiteX3-4127" fmla="*/ 6772 w 10000"/>
              <a:gd name="connsiteY3-4128" fmla="*/ 3544 h 9642"/>
              <a:gd name="connsiteX4-4129" fmla="*/ 5693 w 10000"/>
              <a:gd name="connsiteY4-4130" fmla="*/ 4620 h 9642"/>
              <a:gd name="connsiteX5-4131" fmla="*/ 4660 w 10000"/>
              <a:gd name="connsiteY5-4132" fmla="*/ 5337 h 9642"/>
              <a:gd name="connsiteX6-4133" fmla="*/ 3586 w 10000"/>
              <a:gd name="connsiteY6-4134" fmla="*/ 6413 h 9642"/>
              <a:gd name="connsiteX7-4135" fmla="*/ 2151 w 10000"/>
              <a:gd name="connsiteY7-4136" fmla="*/ 7848 h 9642"/>
              <a:gd name="connsiteX8-4137" fmla="*/ 717 w 10000"/>
              <a:gd name="connsiteY8-4138" fmla="*/ 9642 h 9642"/>
              <a:gd name="connsiteX9-4139" fmla="*/ 0 w 10000"/>
              <a:gd name="connsiteY9-4140" fmla="*/ 8566 h 9642"/>
              <a:gd name="connsiteX10-4141" fmla="*/ 1073 w 10000"/>
              <a:gd name="connsiteY10-4142" fmla="*/ 7131 h 9642"/>
              <a:gd name="connsiteX11-4143" fmla="*/ 2151 w 10000"/>
              <a:gd name="connsiteY11-4144" fmla="*/ 5695 h 9642"/>
              <a:gd name="connsiteX12-4145" fmla="*/ 2869 w 10000"/>
              <a:gd name="connsiteY12-4146" fmla="*/ 4620 h 9642"/>
              <a:gd name="connsiteX13-4147" fmla="*/ 3586 w 10000"/>
              <a:gd name="connsiteY13-4148" fmla="*/ 3544 h 9642"/>
              <a:gd name="connsiteX14-4149" fmla="*/ 4307 w 10000"/>
              <a:gd name="connsiteY14-4150" fmla="*/ 2871 h 9642"/>
              <a:gd name="connsiteX15-4151" fmla="*/ 4660 w 10000"/>
              <a:gd name="connsiteY15-4152" fmla="*/ 2154 h 9642"/>
              <a:gd name="connsiteX16-4153" fmla="*/ 4660 w 10000"/>
              <a:gd name="connsiteY16-4154" fmla="*/ 1794 h 9642"/>
              <a:gd name="connsiteX17-4155" fmla="*/ 4660 w 10000"/>
              <a:gd name="connsiteY17-4156" fmla="*/ 1794 h 9642"/>
              <a:gd name="connsiteX18-4157" fmla="*/ 4307 w 10000"/>
              <a:gd name="connsiteY18-4158" fmla="*/ 1436 h 9642"/>
              <a:gd name="connsiteX19-4159" fmla="*/ 3946 w 10000"/>
              <a:gd name="connsiteY19-4160" fmla="*/ 1436 h 9642"/>
              <a:gd name="connsiteX20-4161" fmla="*/ 3586 w 10000"/>
              <a:gd name="connsiteY20-4162" fmla="*/ 1436 h 9642"/>
              <a:gd name="connsiteX21-4163" fmla="*/ 7849 w 10000"/>
              <a:gd name="connsiteY21-4164" fmla="*/ 0 h 9642"/>
              <a:gd name="connsiteX22-4165" fmla="*/ 8923 w 10000"/>
              <a:gd name="connsiteY22-4166" fmla="*/ 718 h 9642"/>
              <a:gd name="connsiteX23-4167" fmla="*/ 9284 w 10000"/>
              <a:gd name="connsiteY23-4168" fmla="*/ 1077 h 9642"/>
              <a:gd name="connsiteX24-4169" fmla="*/ 9637 w 10000"/>
              <a:gd name="connsiteY24-4170" fmla="*/ 1436 h 9642"/>
              <a:gd name="connsiteX25-4171" fmla="*/ 10000 w 10000"/>
              <a:gd name="connsiteY25-4172" fmla="*/ 1436 h 9642"/>
              <a:gd name="connsiteX26-4173" fmla="*/ 9637 w 10000"/>
              <a:gd name="connsiteY26-4174" fmla="*/ 1794 h 9642"/>
              <a:gd name="connsiteX27-4175" fmla="*/ 9637 w 10000"/>
              <a:gd name="connsiteY27-4176" fmla="*/ 2154 h 9642"/>
              <a:gd name="connsiteX28-4177" fmla="*/ 8923 w 10000"/>
              <a:gd name="connsiteY28-4178" fmla="*/ 2154 h 9642"/>
              <a:gd name="connsiteX29-4179" fmla="*/ 8563 w 10000"/>
              <a:gd name="connsiteY29-4180" fmla="*/ 2511 h 9642"/>
              <a:gd name="connsiteX30-4181" fmla="*/ 8563 w 10000"/>
              <a:gd name="connsiteY30-4182" fmla="*/ 2511 h 9642"/>
              <a:gd name="connsiteX0-4183" fmla="*/ 8563 w 10000"/>
              <a:gd name="connsiteY0-4184" fmla="*/ 2604 h 10000"/>
              <a:gd name="connsiteX1-4185" fmla="*/ 8208 w 10000"/>
              <a:gd name="connsiteY1-4186" fmla="*/ 2978 h 10000"/>
              <a:gd name="connsiteX2-4187" fmla="*/ 7491 w 10000"/>
              <a:gd name="connsiteY2-4188" fmla="*/ 3350 h 10000"/>
              <a:gd name="connsiteX3-4189" fmla="*/ 6772 w 10000"/>
              <a:gd name="connsiteY3-4190" fmla="*/ 3676 h 10000"/>
              <a:gd name="connsiteX4-4191" fmla="*/ 5693 w 10000"/>
              <a:gd name="connsiteY4-4192" fmla="*/ 4792 h 10000"/>
              <a:gd name="connsiteX5-4193" fmla="*/ 4660 w 10000"/>
              <a:gd name="connsiteY5-4194" fmla="*/ 5535 h 10000"/>
              <a:gd name="connsiteX6-4195" fmla="*/ 3586 w 10000"/>
              <a:gd name="connsiteY6-4196" fmla="*/ 6651 h 10000"/>
              <a:gd name="connsiteX7-4197" fmla="*/ 2151 w 10000"/>
              <a:gd name="connsiteY7-4198" fmla="*/ 8139 h 10000"/>
              <a:gd name="connsiteX8-4199" fmla="*/ 717 w 10000"/>
              <a:gd name="connsiteY8-4200" fmla="*/ 10000 h 10000"/>
              <a:gd name="connsiteX9-4201" fmla="*/ 0 w 10000"/>
              <a:gd name="connsiteY9-4202" fmla="*/ 8884 h 10000"/>
              <a:gd name="connsiteX10-4203" fmla="*/ 1073 w 10000"/>
              <a:gd name="connsiteY10-4204" fmla="*/ 7396 h 10000"/>
              <a:gd name="connsiteX11-4205" fmla="*/ 2151 w 10000"/>
              <a:gd name="connsiteY11-4206" fmla="*/ 5906 h 10000"/>
              <a:gd name="connsiteX12-4207" fmla="*/ 2869 w 10000"/>
              <a:gd name="connsiteY12-4208" fmla="*/ 4792 h 10000"/>
              <a:gd name="connsiteX13-4209" fmla="*/ 3586 w 10000"/>
              <a:gd name="connsiteY13-4210" fmla="*/ 3676 h 10000"/>
              <a:gd name="connsiteX14-4211" fmla="*/ 4307 w 10000"/>
              <a:gd name="connsiteY14-4212" fmla="*/ 2978 h 10000"/>
              <a:gd name="connsiteX15-4213" fmla="*/ 4660 w 10000"/>
              <a:gd name="connsiteY15-4214" fmla="*/ 2234 h 10000"/>
              <a:gd name="connsiteX16-4215" fmla="*/ 4660 w 10000"/>
              <a:gd name="connsiteY16-4216" fmla="*/ 1861 h 10000"/>
              <a:gd name="connsiteX17-4217" fmla="*/ 4660 w 10000"/>
              <a:gd name="connsiteY17-4218" fmla="*/ 1861 h 10000"/>
              <a:gd name="connsiteX18-4219" fmla="*/ 4307 w 10000"/>
              <a:gd name="connsiteY18-4220" fmla="*/ 1489 h 10000"/>
              <a:gd name="connsiteX19-4221" fmla="*/ 3946 w 10000"/>
              <a:gd name="connsiteY19-4222" fmla="*/ 1489 h 10000"/>
              <a:gd name="connsiteX20-4223" fmla="*/ 7849 w 10000"/>
              <a:gd name="connsiteY20-4224" fmla="*/ 0 h 10000"/>
              <a:gd name="connsiteX21-4225" fmla="*/ 8923 w 10000"/>
              <a:gd name="connsiteY21-4226" fmla="*/ 745 h 10000"/>
              <a:gd name="connsiteX22-4227" fmla="*/ 9284 w 10000"/>
              <a:gd name="connsiteY22-4228" fmla="*/ 1117 h 10000"/>
              <a:gd name="connsiteX23-4229" fmla="*/ 9637 w 10000"/>
              <a:gd name="connsiteY23-4230" fmla="*/ 1489 h 10000"/>
              <a:gd name="connsiteX24-4231" fmla="*/ 10000 w 10000"/>
              <a:gd name="connsiteY24-4232" fmla="*/ 1489 h 10000"/>
              <a:gd name="connsiteX25-4233" fmla="*/ 9637 w 10000"/>
              <a:gd name="connsiteY25-4234" fmla="*/ 1861 h 10000"/>
              <a:gd name="connsiteX26-4235" fmla="*/ 9637 w 10000"/>
              <a:gd name="connsiteY26-4236" fmla="*/ 2234 h 10000"/>
              <a:gd name="connsiteX27-4237" fmla="*/ 8923 w 10000"/>
              <a:gd name="connsiteY27-4238" fmla="*/ 2234 h 10000"/>
              <a:gd name="connsiteX28-4239" fmla="*/ 8563 w 10000"/>
              <a:gd name="connsiteY28-4240" fmla="*/ 2604 h 10000"/>
              <a:gd name="connsiteX29-4241" fmla="*/ 8563 w 10000"/>
              <a:gd name="connsiteY29-4242" fmla="*/ 2604 h 10000"/>
              <a:gd name="connsiteX0-4243" fmla="*/ 8563 w 10000"/>
              <a:gd name="connsiteY0-4244" fmla="*/ 2604 h 10000"/>
              <a:gd name="connsiteX1-4245" fmla="*/ 8208 w 10000"/>
              <a:gd name="connsiteY1-4246" fmla="*/ 2978 h 10000"/>
              <a:gd name="connsiteX2-4247" fmla="*/ 7491 w 10000"/>
              <a:gd name="connsiteY2-4248" fmla="*/ 3350 h 10000"/>
              <a:gd name="connsiteX3-4249" fmla="*/ 6772 w 10000"/>
              <a:gd name="connsiteY3-4250" fmla="*/ 3676 h 10000"/>
              <a:gd name="connsiteX4-4251" fmla="*/ 5693 w 10000"/>
              <a:gd name="connsiteY4-4252" fmla="*/ 4792 h 10000"/>
              <a:gd name="connsiteX5-4253" fmla="*/ 4660 w 10000"/>
              <a:gd name="connsiteY5-4254" fmla="*/ 5535 h 10000"/>
              <a:gd name="connsiteX6-4255" fmla="*/ 3586 w 10000"/>
              <a:gd name="connsiteY6-4256" fmla="*/ 6651 h 10000"/>
              <a:gd name="connsiteX7-4257" fmla="*/ 2151 w 10000"/>
              <a:gd name="connsiteY7-4258" fmla="*/ 8139 h 10000"/>
              <a:gd name="connsiteX8-4259" fmla="*/ 717 w 10000"/>
              <a:gd name="connsiteY8-4260" fmla="*/ 10000 h 10000"/>
              <a:gd name="connsiteX9-4261" fmla="*/ 0 w 10000"/>
              <a:gd name="connsiteY9-4262" fmla="*/ 8884 h 10000"/>
              <a:gd name="connsiteX10-4263" fmla="*/ 1073 w 10000"/>
              <a:gd name="connsiteY10-4264" fmla="*/ 7396 h 10000"/>
              <a:gd name="connsiteX11-4265" fmla="*/ 2151 w 10000"/>
              <a:gd name="connsiteY11-4266" fmla="*/ 5906 h 10000"/>
              <a:gd name="connsiteX12-4267" fmla="*/ 2869 w 10000"/>
              <a:gd name="connsiteY12-4268" fmla="*/ 4792 h 10000"/>
              <a:gd name="connsiteX13-4269" fmla="*/ 3586 w 10000"/>
              <a:gd name="connsiteY13-4270" fmla="*/ 3676 h 10000"/>
              <a:gd name="connsiteX14-4271" fmla="*/ 4307 w 10000"/>
              <a:gd name="connsiteY14-4272" fmla="*/ 2978 h 10000"/>
              <a:gd name="connsiteX15-4273" fmla="*/ 4660 w 10000"/>
              <a:gd name="connsiteY15-4274" fmla="*/ 2234 h 10000"/>
              <a:gd name="connsiteX16-4275" fmla="*/ 4660 w 10000"/>
              <a:gd name="connsiteY16-4276" fmla="*/ 1861 h 10000"/>
              <a:gd name="connsiteX17-4277" fmla="*/ 4660 w 10000"/>
              <a:gd name="connsiteY17-4278" fmla="*/ 1861 h 10000"/>
              <a:gd name="connsiteX18-4279" fmla="*/ 4307 w 10000"/>
              <a:gd name="connsiteY18-4280" fmla="*/ 1489 h 10000"/>
              <a:gd name="connsiteX19-4281" fmla="*/ 7849 w 10000"/>
              <a:gd name="connsiteY19-4282" fmla="*/ 0 h 10000"/>
              <a:gd name="connsiteX20-4283" fmla="*/ 8923 w 10000"/>
              <a:gd name="connsiteY20-4284" fmla="*/ 745 h 10000"/>
              <a:gd name="connsiteX21-4285" fmla="*/ 9284 w 10000"/>
              <a:gd name="connsiteY21-4286" fmla="*/ 1117 h 10000"/>
              <a:gd name="connsiteX22-4287" fmla="*/ 9637 w 10000"/>
              <a:gd name="connsiteY22-4288" fmla="*/ 1489 h 10000"/>
              <a:gd name="connsiteX23-4289" fmla="*/ 10000 w 10000"/>
              <a:gd name="connsiteY23-4290" fmla="*/ 1489 h 10000"/>
              <a:gd name="connsiteX24-4291" fmla="*/ 9637 w 10000"/>
              <a:gd name="connsiteY24-4292" fmla="*/ 1861 h 10000"/>
              <a:gd name="connsiteX25-4293" fmla="*/ 9637 w 10000"/>
              <a:gd name="connsiteY25-4294" fmla="*/ 2234 h 10000"/>
              <a:gd name="connsiteX26-4295" fmla="*/ 8923 w 10000"/>
              <a:gd name="connsiteY26-4296" fmla="*/ 2234 h 10000"/>
              <a:gd name="connsiteX27-4297" fmla="*/ 8563 w 10000"/>
              <a:gd name="connsiteY27-4298" fmla="*/ 2604 h 10000"/>
              <a:gd name="connsiteX28-4299" fmla="*/ 8563 w 10000"/>
              <a:gd name="connsiteY28-4300" fmla="*/ 260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</a:cxnLst>
            <a:rect l="l" t="t" r="r" b="b"/>
            <a:pathLst>
              <a:path w="10000" h="10000">
                <a:moveTo>
                  <a:pt x="8563" y="2604"/>
                </a:moveTo>
                <a:cubicBezTo>
                  <a:pt x="8448" y="2729"/>
                  <a:pt x="8328" y="2853"/>
                  <a:pt x="8208" y="2978"/>
                </a:cubicBezTo>
                <a:lnTo>
                  <a:pt x="7491" y="3350"/>
                </a:lnTo>
                <a:lnTo>
                  <a:pt x="6772" y="3676"/>
                </a:lnTo>
                <a:lnTo>
                  <a:pt x="5693" y="4792"/>
                </a:lnTo>
                <a:lnTo>
                  <a:pt x="4660" y="5535"/>
                </a:lnTo>
                <a:lnTo>
                  <a:pt x="3586" y="6651"/>
                </a:lnTo>
                <a:lnTo>
                  <a:pt x="2151" y="8139"/>
                </a:lnTo>
                <a:lnTo>
                  <a:pt x="717" y="10000"/>
                </a:lnTo>
                <a:lnTo>
                  <a:pt x="0" y="8884"/>
                </a:lnTo>
                <a:lnTo>
                  <a:pt x="1073" y="7396"/>
                </a:lnTo>
                <a:lnTo>
                  <a:pt x="2151" y="5906"/>
                </a:lnTo>
                <a:lnTo>
                  <a:pt x="2869" y="4792"/>
                </a:lnTo>
                <a:lnTo>
                  <a:pt x="3586" y="3676"/>
                </a:lnTo>
                <a:lnTo>
                  <a:pt x="4307" y="2978"/>
                </a:lnTo>
                <a:cubicBezTo>
                  <a:pt x="4426" y="2729"/>
                  <a:pt x="4542" y="2482"/>
                  <a:pt x="4660" y="2234"/>
                </a:cubicBezTo>
                <a:lnTo>
                  <a:pt x="4660" y="1861"/>
                </a:lnTo>
                <a:lnTo>
                  <a:pt x="4660" y="1861"/>
                </a:lnTo>
                <a:lnTo>
                  <a:pt x="4307" y="1489"/>
                </a:lnTo>
                <a:lnTo>
                  <a:pt x="7849" y="0"/>
                </a:lnTo>
                <a:lnTo>
                  <a:pt x="8923" y="745"/>
                </a:lnTo>
                <a:lnTo>
                  <a:pt x="9284" y="1117"/>
                </a:lnTo>
                <a:lnTo>
                  <a:pt x="9637" y="1489"/>
                </a:lnTo>
                <a:lnTo>
                  <a:pt x="10000" y="1489"/>
                </a:lnTo>
                <a:cubicBezTo>
                  <a:pt x="9882" y="1613"/>
                  <a:pt x="9762" y="1736"/>
                  <a:pt x="9637" y="1861"/>
                </a:cubicBezTo>
                <a:lnTo>
                  <a:pt x="9637" y="2234"/>
                </a:lnTo>
                <a:lnTo>
                  <a:pt x="8923" y="2234"/>
                </a:lnTo>
                <a:cubicBezTo>
                  <a:pt x="8801" y="2357"/>
                  <a:pt x="8684" y="2482"/>
                  <a:pt x="8563" y="2604"/>
                </a:cubicBezTo>
                <a:lnTo>
                  <a:pt x="8563" y="260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Freeform 23"/>
          <p:cNvSpPr/>
          <p:nvPr/>
        </p:nvSpPr>
        <p:spPr bwMode="auto">
          <a:xfrm>
            <a:off x="6035675" y="4067175"/>
            <a:ext cx="201613" cy="214313"/>
          </a:xfrm>
          <a:custGeom>
            <a:avLst/>
            <a:gdLst>
              <a:gd name="connsiteX0" fmla="*/ 2271 w 10000"/>
              <a:gd name="connsiteY0" fmla="*/ 8342 h 10000"/>
              <a:gd name="connsiteX1" fmla="*/ 1159 w 10000"/>
              <a:gd name="connsiteY1" fmla="*/ 8063 h 10000"/>
              <a:gd name="connsiteX2" fmla="*/ 386 w 10000"/>
              <a:gd name="connsiteY2" fmla="*/ 7923 h 10000"/>
              <a:gd name="connsiteX3" fmla="*/ 386 w 10000"/>
              <a:gd name="connsiteY3" fmla="*/ 7784 h 10000"/>
              <a:gd name="connsiteX4" fmla="*/ 0 w 10000"/>
              <a:gd name="connsiteY4" fmla="*/ 7644 h 10000"/>
              <a:gd name="connsiteX5" fmla="*/ 386 w 10000"/>
              <a:gd name="connsiteY5" fmla="*/ 7644 h 10000"/>
              <a:gd name="connsiteX6" fmla="*/ 773 w 10000"/>
              <a:gd name="connsiteY6" fmla="*/ 7644 h 10000"/>
              <a:gd name="connsiteX7" fmla="*/ 1932 w 10000"/>
              <a:gd name="connsiteY7" fmla="*/ 7784 h 10000"/>
              <a:gd name="connsiteX8" fmla="*/ 3043 w 10000"/>
              <a:gd name="connsiteY8" fmla="*/ 7784 h 10000"/>
              <a:gd name="connsiteX9" fmla="*/ 4203 w 10000"/>
              <a:gd name="connsiteY9" fmla="*/ 7923 h 10000"/>
              <a:gd name="connsiteX10" fmla="*/ 4976 w 10000"/>
              <a:gd name="connsiteY10" fmla="*/ 8063 h 10000"/>
              <a:gd name="connsiteX11" fmla="*/ 5749 w 10000"/>
              <a:gd name="connsiteY11" fmla="*/ 8063 h 10000"/>
              <a:gd name="connsiteX12" fmla="*/ 6135 w 10000"/>
              <a:gd name="connsiteY12" fmla="*/ 8063 h 10000"/>
              <a:gd name="connsiteX13" fmla="*/ 6522 w 10000"/>
              <a:gd name="connsiteY13" fmla="*/ 7923 h 10000"/>
              <a:gd name="connsiteX14" fmla="*/ 6522 w 10000"/>
              <a:gd name="connsiteY14" fmla="*/ 7644 h 10000"/>
              <a:gd name="connsiteX15" fmla="*/ 6908 w 10000"/>
              <a:gd name="connsiteY15" fmla="*/ 7225 h 10000"/>
              <a:gd name="connsiteX16" fmla="*/ 6908 w 10000"/>
              <a:gd name="connsiteY16" fmla="*/ 6806 h 10000"/>
              <a:gd name="connsiteX17" fmla="*/ 7295 w 10000"/>
              <a:gd name="connsiteY17" fmla="*/ 6248 h 10000"/>
              <a:gd name="connsiteX18" fmla="*/ 7295 w 10000"/>
              <a:gd name="connsiteY18" fmla="*/ 5550 h 10000"/>
              <a:gd name="connsiteX19" fmla="*/ 7295 w 10000"/>
              <a:gd name="connsiteY19" fmla="*/ 4729 h 10000"/>
              <a:gd name="connsiteX20" fmla="*/ 6908 w 10000"/>
              <a:gd name="connsiteY20" fmla="*/ 4031 h 10000"/>
              <a:gd name="connsiteX21" fmla="*/ 6908 w 10000"/>
              <a:gd name="connsiteY21" fmla="*/ 3613 h 10000"/>
              <a:gd name="connsiteX22" fmla="*/ 6908 w 10000"/>
              <a:gd name="connsiteY22" fmla="*/ 3194 h 10000"/>
              <a:gd name="connsiteX23" fmla="*/ 6522 w 10000"/>
              <a:gd name="connsiteY23" fmla="*/ 2496 h 10000"/>
              <a:gd name="connsiteX24" fmla="*/ 6522 w 10000"/>
              <a:gd name="connsiteY24" fmla="*/ 1937 h 10000"/>
              <a:gd name="connsiteX25" fmla="*/ 6135 w 10000"/>
              <a:gd name="connsiteY25" fmla="*/ 1536 h 10000"/>
              <a:gd name="connsiteX26" fmla="*/ 5749 w 10000"/>
              <a:gd name="connsiteY26" fmla="*/ 977 h 10000"/>
              <a:gd name="connsiteX27" fmla="*/ 4976 w 10000"/>
              <a:gd name="connsiteY27" fmla="*/ 419 h 10000"/>
              <a:gd name="connsiteX28" fmla="*/ 4589 w 10000"/>
              <a:gd name="connsiteY28" fmla="*/ 279 h 10000"/>
              <a:gd name="connsiteX29" fmla="*/ 4203 w 10000"/>
              <a:gd name="connsiteY29" fmla="*/ 140 h 10000"/>
              <a:gd name="connsiteX30" fmla="*/ 4203 w 10000"/>
              <a:gd name="connsiteY30" fmla="*/ 0 h 10000"/>
              <a:gd name="connsiteX31" fmla="*/ 4203 w 10000"/>
              <a:gd name="connsiteY31" fmla="*/ 0 h 10000"/>
              <a:gd name="connsiteX32" fmla="*/ 4203 w 10000"/>
              <a:gd name="connsiteY32" fmla="*/ 0 h 10000"/>
              <a:gd name="connsiteX33" fmla="*/ 4589 w 10000"/>
              <a:gd name="connsiteY33" fmla="*/ 0 h 10000"/>
              <a:gd name="connsiteX34" fmla="*/ 5749 w 10000"/>
              <a:gd name="connsiteY34" fmla="*/ 0 h 10000"/>
              <a:gd name="connsiteX35" fmla="*/ 6522 w 10000"/>
              <a:gd name="connsiteY35" fmla="*/ 279 h 10000"/>
              <a:gd name="connsiteX36" fmla="*/ 7681 w 10000"/>
              <a:gd name="connsiteY36" fmla="*/ 558 h 10000"/>
              <a:gd name="connsiteX37" fmla="*/ 8454 w 10000"/>
              <a:gd name="connsiteY37" fmla="*/ 1117 h 10000"/>
              <a:gd name="connsiteX38" fmla="*/ 8841 w 10000"/>
              <a:gd name="connsiteY38" fmla="*/ 1675 h 10000"/>
              <a:gd name="connsiteX39" fmla="*/ 8841 w 10000"/>
              <a:gd name="connsiteY39" fmla="*/ 1798 h 10000"/>
              <a:gd name="connsiteX40" fmla="*/ 8841 w 10000"/>
              <a:gd name="connsiteY40" fmla="*/ 2077 h 10000"/>
              <a:gd name="connsiteX41" fmla="*/ 9227 w 10000"/>
              <a:gd name="connsiteY41" fmla="*/ 2635 h 10000"/>
              <a:gd name="connsiteX42" fmla="*/ 9614 w 10000"/>
              <a:gd name="connsiteY42" fmla="*/ 3194 h 10000"/>
              <a:gd name="connsiteX43" fmla="*/ 9614 w 10000"/>
              <a:gd name="connsiteY43" fmla="*/ 4031 h 10000"/>
              <a:gd name="connsiteX44" fmla="*/ 9614 w 10000"/>
              <a:gd name="connsiteY44" fmla="*/ 4729 h 10000"/>
              <a:gd name="connsiteX45" fmla="*/ 10000 w 10000"/>
              <a:gd name="connsiteY45" fmla="*/ 5550 h 10000"/>
              <a:gd name="connsiteX46" fmla="*/ 10000 w 10000"/>
              <a:gd name="connsiteY46" fmla="*/ 6248 h 10000"/>
              <a:gd name="connsiteX47" fmla="*/ 10000 w 10000"/>
              <a:gd name="connsiteY47" fmla="*/ 6806 h 10000"/>
              <a:gd name="connsiteX48" fmla="*/ 9614 w 10000"/>
              <a:gd name="connsiteY48" fmla="*/ 7365 h 10000"/>
              <a:gd name="connsiteX49" fmla="*/ 9614 w 10000"/>
              <a:gd name="connsiteY49" fmla="*/ 7784 h 10000"/>
              <a:gd name="connsiteX50" fmla="*/ 9227 w 10000"/>
              <a:gd name="connsiteY50" fmla="*/ 8202 h 10000"/>
              <a:gd name="connsiteX51" fmla="*/ 8841 w 10000"/>
              <a:gd name="connsiteY51" fmla="*/ 8604 h 10000"/>
              <a:gd name="connsiteX52" fmla="*/ 8841 w 10000"/>
              <a:gd name="connsiteY52" fmla="*/ 8883 h 10000"/>
              <a:gd name="connsiteX53" fmla="*/ 8454 w 10000"/>
              <a:gd name="connsiteY53" fmla="*/ 9162 h 10000"/>
              <a:gd name="connsiteX54" fmla="*/ 7681 w 10000"/>
              <a:gd name="connsiteY54" fmla="*/ 9442 h 10000"/>
              <a:gd name="connsiteX55" fmla="*/ 7295 w 10000"/>
              <a:gd name="connsiteY55" fmla="*/ 9581 h 10000"/>
              <a:gd name="connsiteX56" fmla="*/ 6522 w 10000"/>
              <a:gd name="connsiteY56" fmla="*/ 9860 h 10000"/>
              <a:gd name="connsiteX57" fmla="*/ 5749 w 10000"/>
              <a:gd name="connsiteY57" fmla="*/ 10000 h 10000"/>
              <a:gd name="connsiteX58" fmla="*/ 5362 w 10000"/>
              <a:gd name="connsiteY58" fmla="*/ 10000 h 10000"/>
              <a:gd name="connsiteX59" fmla="*/ 4976 w 10000"/>
              <a:gd name="connsiteY59" fmla="*/ 9860 h 10000"/>
              <a:gd name="connsiteX60" fmla="*/ 4976 w 10000"/>
              <a:gd name="connsiteY60" fmla="*/ 9721 h 10000"/>
              <a:gd name="connsiteX61" fmla="*/ 4976 w 10000"/>
              <a:gd name="connsiteY61" fmla="*/ 9581 h 10000"/>
              <a:gd name="connsiteX62" fmla="*/ 4589 w 10000"/>
              <a:gd name="connsiteY62" fmla="*/ 9302 h 10000"/>
              <a:gd name="connsiteX63" fmla="*/ 4203 w 10000"/>
              <a:gd name="connsiteY63" fmla="*/ 9023 h 10000"/>
              <a:gd name="connsiteX64" fmla="*/ 3430 w 10000"/>
              <a:gd name="connsiteY64" fmla="*/ 8604 h 10000"/>
              <a:gd name="connsiteX65" fmla="*/ 2271 w 10000"/>
              <a:gd name="connsiteY65" fmla="*/ 8342 h 10000"/>
              <a:gd name="connsiteX66" fmla="*/ 2271 w 10000"/>
              <a:gd name="connsiteY66" fmla="*/ 8342 h 10000"/>
              <a:gd name="connsiteX0-1" fmla="*/ 2271 w 10000"/>
              <a:gd name="connsiteY0-2" fmla="*/ 8342 h 10000"/>
              <a:gd name="connsiteX1-3" fmla="*/ 1159 w 10000"/>
              <a:gd name="connsiteY1-4" fmla="*/ 8063 h 10000"/>
              <a:gd name="connsiteX2-5" fmla="*/ 386 w 10000"/>
              <a:gd name="connsiteY2-6" fmla="*/ 7923 h 10000"/>
              <a:gd name="connsiteX3-7" fmla="*/ 386 w 10000"/>
              <a:gd name="connsiteY3-8" fmla="*/ 7784 h 10000"/>
              <a:gd name="connsiteX4-9" fmla="*/ 0 w 10000"/>
              <a:gd name="connsiteY4-10" fmla="*/ 7644 h 10000"/>
              <a:gd name="connsiteX5-11" fmla="*/ 386 w 10000"/>
              <a:gd name="connsiteY5-12" fmla="*/ 7644 h 10000"/>
              <a:gd name="connsiteX6-13" fmla="*/ 773 w 10000"/>
              <a:gd name="connsiteY6-14" fmla="*/ 7644 h 10000"/>
              <a:gd name="connsiteX7-15" fmla="*/ 1932 w 10000"/>
              <a:gd name="connsiteY7-16" fmla="*/ 7784 h 10000"/>
              <a:gd name="connsiteX8-17" fmla="*/ 3043 w 10000"/>
              <a:gd name="connsiteY8-18" fmla="*/ 7784 h 10000"/>
              <a:gd name="connsiteX9-19" fmla="*/ 4203 w 10000"/>
              <a:gd name="connsiteY9-20" fmla="*/ 7923 h 10000"/>
              <a:gd name="connsiteX10-21" fmla="*/ 4976 w 10000"/>
              <a:gd name="connsiteY10-22" fmla="*/ 8063 h 10000"/>
              <a:gd name="connsiteX11-23" fmla="*/ 5749 w 10000"/>
              <a:gd name="connsiteY11-24" fmla="*/ 8063 h 10000"/>
              <a:gd name="connsiteX12-25" fmla="*/ 6135 w 10000"/>
              <a:gd name="connsiteY12-26" fmla="*/ 8063 h 10000"/>
              <a:gd name="connsiteX13-27" fmla="*/ 6522 w 10000"/>
              <a:gd name="connsiteY13-28" fmla="*/ 7923 h 10000"/>
              <a:gd name="connsiteX14-29" fmla="*/ 6522 w 10000"/>
              <a:gd name="connsiteY14-30" fmla="*/ 7644 h 10000"/>
              <a:gd name="connsiteX15-31" fmla="*/ 6908 w 10000"/>
              <a:gd name="connsiteY15-32" fmla="*/ 7225 h 10000"/>
              <a:gd name="connsiteX16-33" fmla="*/ 6908 w 10000"/>
              <a:gd name="connsiteY16-34" fmla="*/ 6806 h 10000"/>
              <a:gd name="connsiteX17-35" fmla="*/ 7295 w 10000"/>
              <a:gd name="connsiteY17-36" fmla="*/ 6248 h 10000"/>
              <a:gd name="connsiteX18-37" fmla="*/ 7295 w 10000"/>
              <a:gd name="connsiteY18-38" fmla="*/ 5550 h 10000"/>
              <a:gd name="connsiteX19-39" fmla="*/ 7295 w 10000"/>
              <a:gd name="connsiteY19-40" fmla="*/ 4729 h 10000"/>
              <a:gd name="connsiteX20-41" fmla="*/ 6908 w 10000"/>
              <a:gd name="connsiteY20-42" fmla="*/ 4031 h 10000"/>
              <a:gd name="connsiteX21-43" fmla="*/ 6908 w 10000"/>
              <a:gd name="connsiteY21-44" fmla="*/ 3613 h 10000"/>
              <a:gd name="connsiteX22-45" fmla="*/ 6908 w 10000"/>
              <a:gd name="connsiteY22-46" fmla="*/ 3194 h 10000"/>
              <a:gd name="connsiteX23-47" fmla="*/ 6522 w 10000"/>
              <a:gd name="connsiteY23-48" fmla="*/ 2496 h 10000"/>
              <a:gd name="connsiteX24-49" fmla="*/ 6522 w 10000"/>
              <a:gd name="connsiteY24-50" fmla="*/ 1937 h 10000"/>
              <a:gd name="connsiteX25-51" fmla="*/ 6135 w 10000"/>
              <a:gd name="connsiteY25-52" fmla="*/ 1536 h 10000"/>
              <a:gd name="connsiteX26-53" fmla="*/ 5749 w 10000"/>
              <a:gd name="connsiteY26-54" fmla="*/ 977 h 10000"/>
              <a:gd name="connsiteX27-55" fmla="*/ 4976 w 10000"/>
              <a:gd name="connsiteY27-56" fmla="*/ 419 h 10000"/>
              <a:gd name="connsiteX28-57" fmla="*/ 4589 w 10000"/>
              <a:gd name="connsiteY28-58" fmla="*/ 279 h 10000"/>
              <a:gd name="connsiteX29-59" fmla="*/ 4203 w 10000"/>
              <a:gd name="connsiteY29-60" fmla="*/ 140 h 10000"/>
              <a:gd name="connsiteX30-61" fmla="*/ 4203 w 10000"/>
              <a:gd name="connsiteY30-62" fmla="*/ 0 h 10000"/>
              <a:gd name="connsiteX31-63" fmla="*/ 4203 w 10000"/>
              <a:gd name="connsiteY31-64" fmla="*/ 0 h 10000"/>
              <a:gd name="connsiteX32-65" fmla="*/ 4203 w 10000"/>
              <a:gd name="connsiteY32-66" fmla="*/ 0 h 10000"/>
              <a:gd name="connsiteX33-67" fmla="*/ 5749 w 10000"/>
              <a:gd name="connsiteY33-68" fmla="*/ 0 h 10000"/>
              <a:gd name="connsiteX34-69" fmla="*/ 6522 w 10000"/>
              <a:gd name="connsiteY34-70" fmla="*/ 279 h 10000"/>
              <a:gd name="connsiteX35-71" fmla="*/ 7681 w 10000"/>
              <a:gd name="connsiteY35-72" fmla="*/ 558 h 10000"/>
              <a:gd name="connsiteX36-73" fmla="*/ 8454 w 10000"/>
              <a:gd name="connsiteY36-74" fmla="*/ 1117 h 10000"/>
              <a:gd name="connsiteX37-75" fmla="*/ 8841 w 10000"/>
              <a:gd name="connsiteY37-76" fmla="*/ 1675 h 10000"/>
              <a:gd name="connsiteX38-77" fmla="*/ 8841 w 10000"/>
              <a:gd name="connsiteY38-78" fmla="*/ 1798 h 10000"/>
              <a:gd name="connsiteX39-79" fmla="*/ 8841 w 10000"/>
              <a:gd name="connsiteY39-80" fmla="*/ 2077 h 10000"/>
              <a:gd name="connsiteX40-81" fmla="*/ 9227 w 10000"/>
              <a:gd name="connsiteY40-82" fmla="*/ 2635 h 10000"/>
              <a:gd name="connsiteX41-83" fmla="*/ 9614 w 10000"/>
              <a:gd name="connsiteY41-84" fmla="*/ 3194 h 10000"/>
              <a:gd name="connsiteX42-85" fmla="*/ 9614 w 10000"/>
              <a:gd name="connsiteY42-86" fmla="*/ 4031 h 10000"/>
              <a:gd name="connsiteX43-87" fmla="*/ 9614 w 10000"/>
              <a:gd name="connsiteY43-88" fmla="*/ 4729 h 10000"/>
              <a:gd name="connsiteX44-89" fmla="*/ 10000 w 10000"/>
              <a:gd name="connsiteY44-90" fmla="*/ 5550 h 10000"/>
              <a:gd name="connsiteX45-91" fmla="*/ 10000 w 10000"/>
              <a:gd name="connsiteY45-92" fmla="*/ 6248 h 10000"/>
              <a:gd name="connsiteX46-93" fmla="*/ 10000 w 10000"/>
              <a:gd name="connsiteY46-94" fmla="*/ 6806 h 10000"/>
              <a:gd name="connsiteX47-95" fmla="*/ 9614 w 10000"/>
              <a:gd name="connsiteY47-96" fmla="*/ 7365 h 10000"/>
              <a:gd name="connsiteX48-97" fmla="*/ 9614 w 10000"/>
              <a:gd name="connsiteY48-98" fmla="*/ 7784 h 10000"/>
              <a:gd name="connsiteX49-99" fmla="*/ 9227 w 10000"/>
              <a:gd name="connsiteY49-100" fmla="*/ 8202 h 10000"/>
              <a:gd name="connsiteX50-101" fmla="*/ 8841 w 10000"/>
              <a:gd name="connsiteY50-102" fmla="*/ 8604 h 10000"/>
              <a:gd name="connsiteX51-103" fmla="*/ 8841 w 10000"/>
              <a:gd name="connsiteY51-104" fmla="*/ 8883 h 10000"/>
              <a:gd name="connsiteX52-105" fmla="*/ 8454 w 10000"/>
              <a:gd name="connsiteY52-106" fmla="*/ 9162 h 10000"/>
              <a:gd name="connsiteX53-107" fmla="*/ 7681 w 10000"/>
              <a:gd name="connsiteY53-108" fmla="*/ 9442 h 10000"/>
              <a:gd name="connsiteX54-109" fmla="*/ 7295 w 10000"/>
              <a:gd name="connsiteY54-110" fmla="*/ 9581 h 10000"/>
              <a:gd name="connsiteX55-111" fmla="*/ 6522 w 10000"/>
              <a:gd name="connsiteY55-112" fmla="*/ 9860 h 10000"/>
              <a:gd name="connsiteX56-113" fmla="*/ 5749 w 10000"/>
              <a:gd name="connsiteY56-114" fmla="*/ 10000 h 10000"/>
              <a:gd name="connsiteX57-115" fmla="*/ 5362 w 10000"/>
              <a:gd name="connsiteY57-116" fmla="*/ 10000 h 10000"/>
              <a:gd name="connsiteX58-117" fmla="*/ 4976 w 10000"/>
              <a:gd name="connsiteY58-118" fmla="*/ 9860 h 10000"/>
              <a:gd name="connsiteX59-119" fmla="*/ 4976 w 10000"/>
              <a:gd name="connsiteY59-120" fmla="*/ 9721 h 10000"/>
              <a:gd name="connsiteX60-121" fmla="*/ 4976 w 10000"/>
              <a:gd name="connsiteY60-122" fmla="*/ 9581 h 10000"/>
              <a:gd name="connsiteX61-123" fmla="*/ 4589 w 10000"/>
              <a:gd name="connsiteY61-124" fmla="*/ 9302 h 10000"/>
              <a:gd name="connsiteX62-125" fmla="*/ 4203 w 10000"/>
              <a:gd name="connsiteY62-126" fmla="*/ 9023 h 10000"/>
              <a:gd name="connsiteX63-127" fmla="*/ 3430 w 10000"/>
              <a:gd name="connsiteY63-128" fmla="*/ 8604 h 10000"/>
              <a:gd name="connsiteX64-129" fmla="*/ 2271 w 10000"/>
              <a:gd name="connsiteY64-130" fmla="*/ 8342 h 10000"/>
              <a:gd name="connsiteX65-131" fmla="*/ 2271 w 10000"/>
              <a:gd name="connsiteY65-132" fmla="*/ 8342 h 10000"/>
              <a:gd name="connsiteX0-133" fmla="*/ 2271 w 10000"/>
              <a:gd name="connsiteY0-134" fmla="*/ 8342 h 10000"/>
              <a:gd name="connsiteX1-135" fmla="*/ 1159 w 10000"/>
              <a:gd name="connsiteY1-136" fmla="*/ 8063 h 10000"/>
              <a:gd name="connsiteX2-137" fmla="*/ 386 w 10000"/>
              <a:gd name="connsiteY2-138" fmla="*/ 7923 h 10000"/>
              <a:gd name="connsiteX3-139" fmla="*/ 386 w 10000"/>
              <a:gd name="connsiteY3-140" fmla="*/ 7784 h 10000"/>
              <a:gd name="connsiteX4-141" fmla="*/ 0 w 10000"/>
              <a:gd name="connsiteY4-142" fmla="*/ 7644 h 10000"/>
              <a:gd name="connsiteX5-143" fmla="*/ 386 w 10000"/>
              <a:gd name="connsiteY5-144" fmla="*/ 7644 h 10000"/>
              <a:gd name="connsiteX6-145" fmla="*/ 773 w 10000"/>
              <a:gd name="connsiteY6-146" fmla="*/ 7644 h 10000"/>
              <a:gd name="connsiteX7-147" fmla="*/ 1932 w 10000"/>
              <a:gd name="connsiteY7-148" fmla="*/ 7784 h 10000"/>
              <a:gd name="connsiteX8-149" fmla="*/ 3043 w 10000"/>
              <a:gd name="connsiteY8-150" fmla="*/ 7784 h 10000"/>
              <a:gd name="connsiteX9-151" fmla="*/ 4203 w 10000"/>
              <a:gd name="connsiteY9-152" fmla="*/ 7923 h 10000"/>
              <a:gd name="connsiteX10-153" fmla="*/ 4976 w 10000"/>
              <a:gd name="connsiteY10-154" fmla="*/ 8063 h 10000"/>
              <a:gd name="connsiteX11-155" fmla="*/ 5749 w 10000"/>
              <a:gd name="connsiteY11-156" fmla="*/ 8063 h 10000"/>
              <a:gd name="connsiteX12-157" fmla="*/ 6135 w 10000"/>
              <a:gd name="connsiteY12-158" fmla="*/ 8063 h 10000"/>
              <a:gd name="connsiteX13-159" fmla="*/ 6522 w 10000"/>
              <a:gd name="connsiteY13-160" fmla="*/ 7923 h 10000"/>
              <a:gd name="connsiteX14-161" fmla="*/ 6522 w 10000"/>
              <a:gd name="connsiteY14-162" fmla="*/ 7644 h 10000"/>
              <a:gd name="connsiteX15-163" fmla="*/ 6908 w 10000"/>
              <a:gd name="connsiteY15-164" fmla="*/ 7225 h 10000"/>
              <a:gd name="connsiteX16-165" fmla="*/ 6908 w 10000"/>
              <a:gd name="connsiteY16-166" fmla="*/ 6806 h 10000"/>
              <a:gd name="connsiteX17-167" fmla="*/ 7295 w 10000"/>
              <a:gd name="connsiteY17-168" fmla="*/ 6248 h 10000"/>
              <a:gd name="connsiteX18-169" fmla="*/ 7295 w 10000"/>
              <a:gd name="connsiteY18-170" fmla="*/ 5550 h 10000"/>
              <a:gd name="connsiteX19-171" fmla="*/ 7295 w 10000"/>
              <a:gd name="connsiteY19-172" fmla="*/ 4729 h 10000"/>
              <a:gd name="connsiteX20-173" fmla="*/ 6908 w 10000"/>
              <a:gd name="connsiteY20-174" fmla="*/ 4031 h 10000"/>
              <a:gd name="connsiteX21-175" fmla="*/ 6908 w 10000"/>
              <a:gd name="connsiteY21-176" fmla="*/ 3613 h 10000"/>
              <a:gd name="connsiteX22-177" fmla="*/ 6908 w 10000"/>
              <a:gd name="connsiteY22-178" fmla="*/ 3194 h 10000"/>
              <a:gd name="connsiteX23-179" fmla="*/ 6522 w 10000"/>
              <a:gd name="connsiteY23-180" fmla="*/ 2496 h 10000"/>
              <a:gd name="connsiteX24-181" fmla="*/ 6522 w 10000"/>
              <a:gd name="connsiteY24-182" fmla="*/ 1937 h 10000"/>
              <a:gd name="connsiteX25-183" fmla="*/ 6135 w 10000"/>
              <a:gd name="connsiteY25-184" fmla="*/ 1536 h 10000"/>
              <a:gd name="connsiteX26-185" fmla="*/ 5749 w 10000"/>
              <a:gd name="connsiteY26-186" fmla="*/ 977 h 10000"/>
              <a:gd name="connsiteX27-187" fmla="*/ 4976 w 10000"/>
              <a:gd name="connsiteY27-188" fmla="*/ 419 h 10000"/>
              <a:gd name="connsiteX28-189" fmla="*/ 4589 w 10000"/>
              <a:gd name="connsiteY28-190" fmla="*/ 279 h 10000"/>
              <a:gd name="connsiteX29-191" fmla="*/ 4203 w 10000"/>
              <a:gd name="connsiteY29-192" fmla="*/ 140 h 10000"/>
              <a:gd name="connsiteX30-193" fmla="*/ 4203 w 10000"/>
              <a:gd name="connsiteY30-194" fmla="*/ 0 h 10000"/>
              <a:gd name="connsiteX31-195" fmla="*/ 4203 w 10000"/>
              <a:gd name="connsiteY31-196" fmla="*/ 0 h 10000"/>
              <a:gd name="connsiteX32-197" fmla="*/ 5749 w 10000"/>
              <a:gd name="connsiteY32-198" fmla="*/ 0 h 10000"/>
              <a:gd name="connsiteX33-199" fmla="*/ 6522 w 10000"/>
              <a:gd name="connsiteY33-200" fmla="*/ 279 h 10000"/>
              <a:gd name="connsiteX34-201" fmla="*/ 7681 w 10000"/>
              <a:gd name="connsiteY34-202" fmla="*/ 558 h 10000"/>
              <a:gd name="connsiteX35-203" fmla="*/ 8454 w 10000"/>
              <a:gd name="connsiteY35-204" fmla="*/ 1117 h 10000"/>
              <a:gd name="connsiteX36-205" fmla="*/ 8841 w 10000"/>
              <a:gd name="connsiteY36-206" fmla="*/ 1675 h 10000"/>
              <a:gd name="connsiteX37-207" fmla="*/ 8841 w 10000"/>
              <a:gd name="connsiteY37-208" fmla="*/ 1798 h 10000"/>
              <a:gd name="connsiteX38-209" fmla="*/ 8841 w 10000"/>
              <a:gd name="connsiteY38-210" fmla="*/ 2077 h 10000"/>
              <a:gd name="connsiteX39-211" fmla="*/ 9227 w 10000"/>
              <a:gd name="connsiteY39-212" fmla="*/ 2635 h 10000"/>
              <a:gd name="connsiteX40-213" fmla="*/ 9614 w 10000"/>
              <a:gd name="connsiteY40-214" fmla="*/ 3194 h 10000"/>
              <a:gd name="connsiteX41-215" fmla="*/ 9614 w 10000"/>
              <a:gd name="connsiteY41-216" fmla="*/ 4031 h 10000"/>
              <a:gd name="connsiteX42-217" fmla="*/ 9614 w 10000"/>
              <a:gd name="connsiteY42-218" fmla="*/ 4729 h 10000"/>
              <a:gd name="connsiteX43-219" fmla="*/ 10000 w 10000"/>
              <a:gd name="connsiteY43-220" fmla="*/ 5550 h 10000"/>
              <a:gd name="connsiteX44-221" fmla="*/ 10000 w 10000"/>
              <a:gd name="connsiteY44-222" fmla="*/ 6248 h 10000"/>
              <a:gd name="connsiteX45-223" fmla="*/ 10000 w 10000"/>
              <a:gd name="connsiteY45-224" fmla="*/ 6806 h 10000"/>
              <a:gd name="connsiteX46-225" fmla="*/ 9614 w 10000"/>
              <a:gd name="connsiteY46-226" fmla="*/ 7365 h 10000"/>
              <a:gd name="connsiteX47-227" fmla="*/ 9614 w 10000"/>
              <a:gd name="connsiteY47-228" fmla="*/ 7784 h 10000"/>
              <a:gd name="connsiteX48-229" fmla="*/ 9227 w 10000"/>
              <a:gd name="connsiteY48-230" fmla="*/ 8202 h 10000"/>
              <a:gd name="connsiteX49-231" fmla="*/ 8841 w 10000"/>
              <a:gd name="connsiteY49-232" fmla="*/ 8604 h 10000"/>
              <a:gd name="connsiteX50-233" fmla="*/ 8841 w 10000"/>
              <a:gd name="connsiteY50-234" fmla="*/ 8883 h 10000"/>
              <a:gd name="connsiteX51-235" fmla="*/ 8454 w 10000"/>
              <a:gd name="connsiteY51-236" fmla="*/ 9162 h 10000"/>
              <a:gd name="connsiteX52-237" fmla="*/ 7681 w 10000"/>
              <a:gd name="connsiteY52-238" fmla="*/ 9442 h 10000"/>
              <a:gd name="connsiteX53-239" fmla="*/ 7295 w 10000"/>
              <a:gd name="connsiteY53-240" fmla="*/ 9581 h 10000"/>
              <a:gd name="connsiteX54-241" fmla="*/ 6522 w 10000"/>
              <a:gd name="connsiteY54-242" fmla="*/ 9860 h 10000"/>
              <a:gd name="connsiteX55-243" fmla="*/ 5749 w 10000"/>
              <a:gd name="connsiteY55-244" fmla="*/ 10000 h 10000"/>
              <a:gd name="connsiteX56-245" fmla="*/ 5362 w 10000"/>
              <a:gd name="connsiteY56-246" fmla="*/ 10000 h 10000"/>
              <a:gd name="connsiteX57-247" fmla="*/ 4976 w 10000"/>
              <a:gd name="connsiteY57-248" fmla="*/ 9860 h 10000"/>
              <a:gd name="connsiteX58-249" fmla="*/ 4976 w 10000"/>
              <a:gd name="connsiteY58-250" fmla="*/ 9721 h 10000"/>
              <a:gd name="connsiteX59-251" fmla="*/ 4976 w 10000"/>
              <a:gd name="connsiteY59-252" fmla="*/ 9581 h 10000"/>
              <a:gd name="connsiteX60-253" fmla="*/ 4589 w 10000"/>
              <a:gd name="connsiteY60-254" fmla="*/ 9302 h 10000"/>
              <a:gd name="connsiteX61-255" fmla="*/ 4203 w 10000"/>
              <a:gd name="connsiteY61-256" fmla="*/ 9023 h 10000"/>
              <a:gd name="connsiteX62-257" fmla="*/ 3430 w 10000"/>
              <a:gd name="connsiteY62-258" fmla="*/ 8604 h 10000"/>
              <a:gd name="connsiteX63-259" fmla="*/ 2271 w 10000"/>
              <a:gd name="connsiteY63-260" fmla="*/ 8342 h 10000"/>
              <a:gd name="connsiteX64-261" fmla="*/ 2271 w 10000"/>
              <a:gd name="connsiteY64-262" fmla="*/ 8342 h 10000"/>
              <a:gd name="connsiteX0-263" fmla="*/ 2271 w 10000"/>
              <a:gd name="connsiteY0-264" fmla="*/ 8342 h 10000"/>
              <a:gd name="connsiteX1-265" fmla="*/ 1159 w 10000"/>
              <a:gd name="connsiteY1-266" fmla="*/ 8063 h 10000"/>
              <a:gd name="connsiteX2-267" fmla="*/ 386 w 10000"/>
              <a:gd name="connsiteY2-268" fmla="*/ 7923 h 10000"/>
              <a:gd name="connsiteX3-269" fmla="*/ 386 w 10000"/>
              <a:gd name="connsiteY3-270" fmla="*/ 7784 h 10000"/>
              <a:gd name="connsiteX4-271" fmla="*/ 0 w 10000"/>
              <a:gd name="connsiteY4-272" fmla="*/ 7644 h 10000"/>
              <a:gd name="connsiteX5-273" fmla="*/ 386 w 10000"/>
              <a:gd name="connsiteY5-274" fmla="*/ 7644 h 10000"/>
              <a:gd name="connsiteX6-275" fmla="*/ 773 w 10000"/>
              <a:gd name="connsiteY6-276" fmla="*/ 7644 h 10000"/>
              <a:gd name="connsiteX7-277" fmla="*/ 1932 w 10000"/>
              <a:gd name="connsiteY7-278" fmla="*/ 7784 h 10000"/>
              <a:gd name="connsiteX8-279" fmla="*/ 3043 w 10000"/>
              <a:gd name="connsiteY8-280" fmla="*/ 7784 h 10000"/>
              <a:gd name="connsiteX9-281" fmla="*/ 4203 w 10000"/>
              <a:gd name="connsiteY9-282" fmla="*/ 7923 h 10000"/>
              <a:gd name="connsiteX10-283" fmla="*/ 4976 w 10000"/>
              <a:gd name="connsiteY10-284" fmla="*/ 8063 h 10000"/>
              <a:gd name="connsiteX11-285" fmla="*/ 5749 w 10000"/>
              <a:gd name="connsiteY11-286" fmla="*/ 8063 h 10000"/>
              <a:gd name="connsiteX12-287" fmla="*/ 6135 w 10000"/>
              <a:gd name="connsiteY12-288" fmla="*/ 8063 h 10000"/>
              <a:gd name="connsiteX13-289" fmla="*/ 6522 w 10000"/>
              <a:gd name="connsiteY13-290" fmla="*/ 7923 h 10000"/>
              <a:gd name="connsiteX14-291" fmla="*/ 6522 w 10000"/>
              <a:gd name="connsiteY14-292" fmla="*/ 7644 h 10000"/>
              <a:gd name="connsiteX15-293" fmla="*/ 6908 w 10000"/>
              <a:gd name="connsiteY15-294" fmla="*/ 7225 h 10000"/>
              <a:gd name="connsiteX16-295" fmla="*/ 6908 w 10000"/>
              <a:gd name="connsiteY16-296" fmla="*/ 6806 h 10000"/>
              <a:gd name="connsiteX17-297" fmla="*/ 7295 w 10000"/>
              <a:gd name="connsiteY17-298" fmla="*/ 6248 h 10000"/>
              <a:gd name="connsiteX18-299" fmla="*/ 7295 w 10000"/>
              <a:gd name="connsiteY18-300" fmla="*/ 5550 h 10000"/>
              <a:gd name="connsiteX19-301" fmla="*/ 7295 w 10000"/>
              <a:gd name="connsiteY19-302" fmla="*/ 4729 h 10000"/>
              <a:gd name="connsiteX20-303" fmla="*/ 6908 w 10000"/>
              <a:gd name="connsiteY20-304" fmla="*/ 4031 h 10000"/>
              <a:gd name="connsiteX21-305" fmla="*/ 6908 w 10000"/>
              <a:gd name="connsiteY21-306" fmla="*/ 3613 h 10000"/>
              <a:gd name="connsiteX22-307" fmla="*/ 6908 w 10000"/>
              <a:gd name="connsiteY22-308" fmla="*/ 3194 h 10000"/>
              <a:gd name="connsiteX23-309" fmla="*/ 6522 w 10000"/>
              <a:gd name="connsiteY23-310" fmla="*/ 2496 h 10000"/>
              <a:gd name="connsiteX24-311" fmla="*/ 6522 w 10000"/>
              <a:gd name="connsiteY24-312" fmla="*/ 1937 h 10000"/>
              <a:gd name="connsiteX25-313" fmla="*/ 6135 w 10000"/>
              <a:gd name="connsiteY25-314" fmla="*/ 1536 h 10000"/>
              <a:gd name="connsiteX26-315" fmla="*/ 5749 w 10000"/>
              <a:gd name="connsiteY26-316" fmla="*/ 977 h 10000"/>
              <a:gd name="connsiteX27-317" fmla="*/ 4976 w 10000"/>
              <a:gd name="connsiteY27-318" fmla="*/ 419 h 10000"/>
              <a:gd name="connsiteX28-319" fmla="*/ 4589 w 10000"/>
              <a:gd name="connsiteY28-320" fmla="*/ 279 h 10000"/>
              <a:gd name="connsiteX29-321" fmla="*/ 4203 w 10000"/>
              <a:gd name="connsiteY29-322" fmla="*/ 140 h 10000"/>
              <a:gd name="connsiteX30-323" fmla="*/ 4203 w 10000"/>
              <a:gd name="connsiteY30-324" fmla="*/ 0 h 10000"/>
              <a:gd name="connsiteX31-325" fmla="*/ 5749 w 10000"/>
              <a:gd name="connsiteY31-326" fmla="*/ 0 h 10000"/>
              <a:gd name="connsiteX32-327" fmla="*/ 6522 w 10000"/>
              <a:gd name="connsiteY32-328" fmla="*/ 279 h 10000"/>
              <a:gd name="connsiteX33-329" fmla="*/ 7681 w 10000"/>
              <a:gd name="connsiteY33-330" fmla="*/ 558 h 10000"/>
              <a:gd name="connsiteX34-331" fmla="*/ 8454 w 10000"/>
              <a:gd name="connsiteY34-332" fmla="*/ 1117 h 10000"/>
              <a:gd name="connsiteX35-333" fmla="*/ 8841 w 10000"/>
              <a:gd name="connsiteY35-334" fmla="*/ 1675 h 10000"/>
              <a:gd name="connsiteX36-335" fmla="*/ 8841 w 10000"/>
              <a:gd name="connsiteY36-336" fmla="*/ 1798 h 10000"/>
              <a:gd name="connsiteX37-337" fmla="*/ 8841 w 10000"/>
              <a:gd name="connsiteY37-338" fmla="*/ 2077 h 10000"/>
              <a:gd name="connsiteX38-339" fmla="*/ 9227 w 10000"/>
              <a:gd name="connsiteY38-340" fmla="*/ 2635 h 10000"/>
              <a:gd name="connsiteX39-341" fmla="*/ 9614 w 10000"/>
              <a:gd name="connsiteY39-342" fmla="*/ 3194 h 10000"/>
              <a:gd name="connsiteX40-343" fmla="*/ 9614 w 10000"/>
              <a:gd name="connsiteY40-344" fmla="*/ 4031 h 10000"/>
              <a:gd name="connsiteX41-345" fmla="*/ 9614 w 10000"/>
              <a:gd name="connsiteY41-346" fmla="*/ 4729 h 10000"/>
              <a:gd name="connsiteX42-347" fmla="*/ 10000 w 10000"/>
              <a:gd name="connsiteY42-348" fmla="*/ 5550 h 10000"/>
              <a:gd name="connsiteX43-349" fmla="*/ 10000 w 10000"/>
              <a:gd name="connsiteY43-350" fmla="*/ 6248 h 10000"/>
              <a:gd name="connsiteX44-351" fmla="*/ 10000 w 10000"/>
              <a:gd name="connsiteY44-352" fmla="*/ 6806 h 10000"/>
              <a:gd name="connsiteX45-353" fmla="*/ 9614 w 10000"/>
              <a:gd name="connsiteY45-354" fmla="*/ 7365 h 10000"/>
              <a:gd name="connsiteX46-355" fmla="*/ 9614 w 10000"/>
              <a:gd name="connsiteY46-356" fmla="*/ 7784 h 10000"/>
              <a:gd name="connsiteX47-357" fmla="*/ 9227 w 10000"/>
              <a:gd name="connsiteY47-358" fmla="*/ 8202 h 10000"/>
              <a:gd name="connsiteX48-359" fmla="*/ 8841 w 10000"/>
              <a:gd name="connsiteY48-360" fmla="*/ 8604 h 10000"/>
              <a:gd name="connsiteX49-361" fmla="*/ 8841 w 10000"/>
              <a:gd name="connsiteY49-362" fmla="*/ 8883 h 10000"/>
              <a:gd name="connsiteX50-363" fmla="*/ 8454 w 10000"/>
              <a:gd name="connsiteY50-364" fmla="*/ 9162 h 10000"/>
              <a:gd name="connsiteX51-365" fmla="*/ 7681 w 10000"/>
              <a:gd name="connsiteY51-366" fmla="*/ 9442 h 10000"/>
              <a:gd name="connsiteX52-367" fmla="*/ 7295 w 10000"/>
              <a:gd name="connsiteY52-368" fmla="*/ 9581 h 10000"/>
              <a:gd name="connsiteX53-369" fmla="*/ 6522 w 10000"/>
              <a:gd name="connsiteY53-370" fmla="*/ 9860 h 10000"/>
              <a:gd name="connsiteX54-371" fmla="*/ 5749 w 10000"/>
              <a:gd name="connsiteY54-372" fmla="*/ 10000 h 10000"/>
              <a:gd name="connsiteX55-373" fmla="*/ 5362 w 10000"/>
              <a:gd name="connsiteY55-374" fmla="*/ 10000 h 10000"/>
              <a:gd name="connsiteX56-375" fmla="*/ 4976 w 10000"/>
              <a:gd name="connsiteY56-376" fmla="*/ 9860 h 10000"/>
              <a:gd name="connsiteX57-377" fmla="*/ 4976 w 10000"/>
              <a:gd name="connsiteY57-378" fmla="*/ 9721 h 10000"/>
              <a:gd name="connsiteX58-379" fmla="*/ 4976 w 10000"/>
              <a:gd name="connsiteY58-380" fmla="*/ 9581 h 10000"/>
              <a:gd name="connsiteX59-381" fmla="*/ 4589 w 10000"/>
              <a:gd name="connsiteY59-382" fmla="*/ 9302 h 10000"/>
              <a:gd name="connsiteX60-383" fmla="*/ 4203 w 10000"/>
              <a:gd name="connsiteY60-384" fmla="*/ 9023 h 10000"/>
              <a:gd name="connsiteX61-385" fmla="*/ 3430 w 10000"/>
              <a:gd name="connsiteY61-386" fmla="*/ 8604 h 10000"/>
              <a:gd name="connsiteX62-387" fmla="*/ 2271 w 10000"/>
              <a:gd name="connsiteY62-388" fmla="*/ 8342 h 10000"/>
              <a:gd name="connsiteX63-389" fmla="*/ 2271 w 10000"/>
              <a:gd name="connsiteY63-390" fmla="*/ 8342 h 10000"/>
              <a:gd name="connsiteX0-391" fmla="*/ 2271 w 10000"/>
              <a:gd name="connsiteY0-392" fmla="*/ 8342 h 10000"/>
              <a:gd name="connsiteX1-393" fmla="*/ 1159 w 10000"/>
              <a:gd name="connsiteY1-394" fmla="*/ 8063 h 10000"/>
              <a:gd name="connsiteX2-395" fmla="*/ 386 w 10000"/>
              <a:gd name="connsiteY2-396" fmla="*/ 7923 h 10000"/>
              <a:gd name="connsiteX3-397" fmla="*/ 386 w 10000"/>
              <a:gd name="connsiteY3-398" fmla="*/ 7784 h 10000"/>
              <a:gd name="connsiteX4-399" fmla="*/ 0 w 10000"/>
              <a:gd name="connsiteY4-400" fmla="*/ 7644 h 10000"/>
              <a:gd name="connsiteX5-401" fmla="*/ 386 w 10000"/>
              <a:gd name="connsiteY5-402" fmla="*/ 7644 h 10000"/>
              <a:gd name="connsiteX6-403" fmla="*/ 773 w 10000"/>
              <a:gd name="connsiteY6-404" fmla="*/ 7644 h 10000"/>
              <a:gd name="connsiteX7-405" fmla="*/ 1932 w 10000"/>
              <a:gd name="connsiteY7-406" fmla="*/ 7784 h 10000"/>
              <a:gd name="connsiteX8-407" fmla="*/ 3043 w 10000"/>
              <a:gd name="connsiteY8-408" fmla="*/ 7784 h 10000"/>
              <a:gd name="connsiteX9-409" fmla="*/ 4203 w 10000"/>
              <a:gd name="connsiteY9-410" fmla="*/ 7923 h 10000"/>
              <a:gd name="connsiteX10-411" fmla="*/ 4976 w 10000"/>
              <a:gd name="connsiteY10-412" fmla="*/ 8063 h 10000"/>
              <a:gd name="connsiteX11-413" fmla="*/ 5749 w 10000"/>
              <a:gd name="connsiteY11-414" fmla="*/ 8063 h 10000"/>
              <a:gd name="connsiteX12-415" fmla="*/ 6135 w 10000"/>
              <a:gd name="connsiteY12-416" fmla="*/ 8063 h 10000"/>
              <a:gd name="connsiteX13-417" fmla="*/ 6522 w 10000"/>
              <a:gd name="connsiteY13-418" fmla="*/ 7923 h 10000"/>
              <a:gd name="connsiteX14-419" fmla="*/ 6522 w 10000"/>
              <a:gd name="connsiteY14-420" fmla="*/ 7644 h 10000"/>
              <a:gd name="connsiteX15-421" fmla="*/ 6908 w 10000"/>
              <a:gd name="connsiteY15-422" fmla="*/ 7225 h 10000"/>
              <a:gd name="connsiteX16-423" fmla="*/ 6908 w 10000"/>
              <a:gd name="connsiteY16-424" fmla="*/ 6806 h 10000"/>
              <a:gd name="connsiteX17-425" fmla="*/ 7295 w 10000"/>
              <a:gd name="connsiteY17-426" fmla="*/ 6248 h 10000"/>
              <a:gd name="connsiteX18-427" fmla="*/ 7295 w 10000"/>
              <a:gd name="connsiteY18-428" fmla="*/ 5550 h 10000"/>
              <a:gd name="connsiteX19-429" fmla="*/ 7295 w 10000"/>
              <a:gd name="connsiteY19-430" fmla="*/ 4729 h 10000"/>
              <a:gd name="connsiteX20-431" fmla="*/ 6908 w 10000"/>
              <a:gd name="connsiteY20-432" fmla="*/ 4031 h 10000"/>
              <a:gd name="connsiteX21-433" fmla="*/ 6908 w 10000"/>
              <a:gd name="connsiteY21-434" fmla="*/ 3613 h 10000"/>
              <a:gd name="connsiteX22-435" fmla="*/ 6908 w 10000"/>
              <a:gd name="connsiteY22-436" fmla="*/ 3194 h 10000"/>
              <a:gd name="connsiteX23-437" fmla="*/ 6522 w 10000"/>
              <a:gd name="connsiteY23-438" fmla="*/ 2496 h 10000"/>
              <a:gd name="connsiteX24-439" fmla="*/ 6522 w 10000"/>
              <a:gd name="connsiteY24-440" fmla="*/ 1937 h 10000"/>
              <a:gd name="connsiteX25-441" fmla="*/ 6135 w 10000"/>
              <a:gd name="connsiteY25-442" fmla="*/ 1536 h 10000"/>
              <a:gd name="connsiteX26-443" fmla="*/ 5749 w 10000"/>
              <a:gd name="connsiteY26-444" fmla="*/ 977 h 10000"/>
              <a:gd name="connsiteX27-445" fmla="*/ 4976 w 10000"/>
              <a:gd name="connsiteY27-446" fmla="*/ 419 h 10000"/>
              <a:gd name="connsiteX28-447" fmla="*/ 4589 w 10000"/>
              <a:gd name="connsiteY28-448" fmla="*/ 279 h 10000"/>
              <a:gd name="connsiteX29-449" fmla="*/ 4203 w 10000"/>
              <a:gd name="connsiteY29-450" fmla="*/ 140 h 10000"/>
              <a:gd name="connsiteX30-451" fmla="*/ 5749 w 10000"/>
              <a:gd name="connsiteY30-452" fmla="*/ 0 h 10000"/>
              <a:gd name="connsiteX31-453" fmla="*/ 6522 w 10000"/>
              <a:gd name="connsiteY31-454" fmla="*/ 279 h 10000"/>
              <a:gd name="connsiteX32-455" fmla="*/ 7681 w 10000"/>
              <a:gd name="connsiteY32-456" fmla="*/ 558 h 10000"/>
              <a:gd name="connsiteX33-457" fmla="*/ 8454 w 10000"/>
              <a:gd name="connsiteY33-458" fmla="*/ 1117 h 10000"/>
              <a:gd name="connsiteX34-459" fmla="*/ 8841 w 10000"/>
              <a:gd name="connsiteY34-460" fmla="*/ 1675 h 10000"/>
              <a:gd name="connsiteX35-461" fmla="*/ 8841 w 10000"/>
              <a:gd name="connsiteY35-462" fmla="*/ 1798 h 10000"/>
              <a:gd name="connsiteX36-463" fmla="*/ 8841 w 10000"/>
              <a:gd name="connsiteY36-464" fmla="*/ 2077 h 10000"/>
              <a:gd name="connsiteX37-465" fmla="*/ 9227 w 10000"/>
              <a:gd name="connsiteY37-466" fmla="*/ 2635 h 10000"/>
              <a:gd name="connsiteX38-467" fmla="*/ 9614 w 10000"/>
              <a:gd name="connsiteY38-468" fmla="*/ 3194 h 10000"/>
              <a:gd name="connsiteX39-469" fmla="*/ 9614 w 10000"/>
              <a:gd name="connsiteY39-470" fmla="*/ 4031 h 10000"/>
              <a:gd name="connsiteX40-471" fmla="*/ 9614 w 10000"/>
              <a:gd name="connsiteY40-472" fmla="*/ 4729 h 10000"/>
              <a:gd name="connsiteX41-473" fmla="*/ 10000 w 10000"/>
              <a:gd name="connsiteY41-474" fmla="*/ 5550 h 10000"/>
              <a:gd name="connsiteX42-475" fmla="*/ 10000 w 10000"/>
              <a:gd name="connsiteY42-476" fmla="*/ 6248 h 10000"/>
              <a:gd name="connsiteX43-477" fmla="*/ 10000 w 10000"/>
              <a:gd name="connsiteY43-478" fmla="*/ 6806 h 10000"/>
              <a:gd name="connsiteX44-479" fmla="*/ 9614 w 10000"/>
              <a:gd name="connsiteY44-480" fmla="*/ 7365 h 10000"/>
              <a:gd name="connsiteX45-481" fmla="*/ 9614 w 10000"/>
              <a:gd name="connsiteY45-482" fmla="*/ 7784 h 10000"/>
              <a:gd name="connsiteX46-483" fmla="*/ 9227 w 10000"/>
              <a:gd name="connsiteY46-484" fmla="*/ 8202 h 10000"/>
              <a:gd name="connsiteX47-485" fmla="*/ 8841 w 10000"/>
              <a:gd name="connsiteY47-486" fmla="*/ 8604 h 10000"/>
              <a:gd name="connsiteX48-487" fmla="*/ 8841 w 10000"/>
              <a:gd name="connsiteY48-488" fmla="*/ 8883 h 10000"/>
              <a:gd name="connsiteX49-489" fmla="*/ 8454 w 10000"/>
              <a:gd name="connsiteY49-490" fmla="*/ 9162 h 10000"/>
              <a:gd name="connsiteX50-491" fmla="*/ 7681 w 10000"/>
              <a:gd name="connsiteY50-492" fmla="*/ 9442 h 10000"/>
              <a:gd name="connsiteX51-493" fmla="*/ 7295 w 10000"/>
              <a:gd name="connsiteY51-494" fmla="*/ 9581 h 10000"/>
              <a:gd name="connsiteX52-495" fmla="*/ 6522 w 10000"/>
              <a:gd name="connsiteY52-496" fmla="*/ 9860 h 10000"/>
              <a:gd name="connsiteX53-497" fmla="*/ 5749 w 10000"/>
              <a:gd name="connsiteY53-498" fmla="*/ 10000 h 10000"/>
              <a:gd name="connsiteX54-499" fmla="*/ 5362 w 10000"/>
              <a:gd name="connsiteY54-500" fmla="*/ 10000 h 10000"/>
              <a:gd name="connsiteX55-501" fmla="*/ 4976 w 10000"/>
              <a:gd name="connsiteY55-502" fmla="*/ 9860 h 10000"/>
              <a:gd name="connsiteX56-503" fmla="*/ 4976 w 10000"/>
              <a:gd name="connsiteY56-504" fmla="*/ 9721 h 10000"/>
              <a:gd name="connsiteX57-505" fmla="*/ 4976 w 10000"/>
              <a:gd name="connsiteY57-506" fmla="*/ 9581 h 10000"/>
              <a:gd name="connsiteX58-507" fmla="*/ 4589 w 10000"/>
              <a:gd name="connsiteY58-508" fmla="*/ 9302 h 10000"/>
              <a:gd name="connsiteX59-509" fmla="*/ 4203 w 10000"/>
              <a:gd name="connsiteY59-510" fmla="*/ 9023 h 10000"/>
              <a:gd name="connsiteX60-511" fmla="*/ 3430 w 10000"/>
              <a:gd name="connsiteY60-512" fmla="*/ 8604 h 10000"/>
              <a:gd name="connsiteX61-513" fmla="*/ 2271 w 10000"/>
              <a:gd name="connsiteY61-514" fmla="*/ 8342 h 10000"/>
              <a:gd name="connsiteX62-515" fmla="*/ 2271 w 10000"/>
              <a:gd name="connsiteY62-516" fmla="*/ 8342 h 10000"/>
              <a:gd name="connsiteX0-517" fmla="*/ 2271 w 10000"/>
              <a:gd name="connsiteY0-518" fmla="*/ 8342 h 10000"/>
              <a:gd name="connsiteX1-519" fmla="*/ 1159 w 10000"/>
              <a:gd name="connsiteY1-520" fmla="*/ 8063 h 10000"/>
              <a:gd name="connsiteX2-521" fmla="*/ 386 w 10000"/>
              <a:gd name="connsiteY2-522" fmla="*/ 7923 h 10000"/>
              <a:gd name="connsiteX3-523" fmla="*/ 386 w 10000"/>
              <a:gd name="connsiteY3-524" fmla="*/ 7784 h 10000"/>
              <a:gd name="connsiteX4-525" fmla="*/ 0 w 10000"/>
              <a:gd name="connsiteY4-526" fmla="*/ 7644 h 10000"/>
              <a:gd name="connsiteX5-527" fmla="*/ 386 w 10000"/>
              <a:gd name="connsiteY5-528" fmla="*/ 7644 h 10000"/>
              <a:gd name="connsiteX6-529" fmla="*/ 773 w 10000"/>
              <a:gd name="connsiteY6-530" fmla="*/ 7644 h 10000"/>
              <a:gd name="connsiteX7-531" fmla="*/ 1932 w 10000"/>
              <a:gd name="connsiteY7-532" fmla="*/ 7784 h 10000"/>
              <a:gd name="connsiteX8-533" fmla="*/ 3043 w 10000"/>
              <a:gd name="connsiteY8-534" fmla="*/ 7784 h 10000"/>
              <a:gd name="connsiteX9-535" fmla="*/ 4203 w 10000"/>
              <a:gd name="connsiteY9-536" fmla="*/ 7923 h 10000"/>
              <a:gd name="connsiteX10-537" fmla="*/ 4976 w 10000"/>
              <a:gd name="connsiteY10-538" fmla="*/ 8063 h 10000"/>
              <a:gd name="connsiteX11-539" fmla="*/ 5749 w 10000"/>
              <a:gd name="connsiteY11-540" fmla="*/ 8063 h 10000"/>
              <a:gd name="connsiteX12-541" fmla="*/ 6135 w 10000"/>
              <a:gd name="connsiteY12-542" fmla="*/ 8063 h 10000"/>
              <a:gd name="connsiteX13-543" fmla="*/ 6522 w 10000"/>
              <a:gd name="connsiteY13-544" fmla="*/ 7923 h 10000"/>
              <a:gd name="connsiteX14-545" fmla="*/ 6522 w 10000"/>
              <a:gd name="connsiteY14-546" fmla="*/ 7644 h 10000"/>
              <a:gd name="connsiteX15-547" fmla="*/ 6908 w 10000"/>
              <a:gd name="connsiteY15-548" fmla="*/ 7225 h 10000"/>
              <a:gd name="connsiteX16-549" fmla="*/ 6908 w 10000"/>
              <a:gd name="connsiteY16-550" fmla="*/ 6806 h 10000"/>
              <a:gd name="connsiteX17-551" fmla="*/ 7295 w 10000"/>
              <a:gd name="connsiteY17-552" fmla="*/ 6248 h 10000"/>
              <a:gd name="connsiteX18-553" fmla="*/ 7295 w 10000"/>
              <a:gd name="connsiteY18-554" fmla="*/ 5550 h 10000"/>
              <a:gd name="connsiteX19-555" fmla="*/ 7295 w 10000"/>
              <a:gd name="connsiteY19-556" fmla="*/ 4729 h 10000"/>
              <a:gd name="connsiteX20-557" fmla="*/ 6908 w 10000"/>
              <a:gd name="connsiteY20-558" fmla="*/ 4031 h 10000"/>
              <a:gd name="connsiteX21-559" fmla="*/ 6908 w 10000"/>
              <a:gd name="connsiteY21-560" fmla="*/ 3613 h 10000"/>
              <a:gd name="connsiteX22-561" fmla="*/ 6908 w 10000"/>
              <a:gd name="connsiteY22-562" fmla="*/ 3194 h 10000"/>
              <a:gd name="connsiteX23-563" fmla="*/ 6522 w 10000"/>
              <a:gd name="connsiteY23-564" fmla="*/ 2496 h 10000"/>
              <a:gd name="connsiteX24-565" fmla="*/ 6522 w 10000"/>
              <a:gd name="connsiteY24-566" fmla="*/ 1937 h 10000"/>
              <a:gd name="connsiteX25-567" fmla="*/ 6135 w 10000"/>
              <a:gd name="connsiteY25-568" fmla="*/ 1536 h 10000"/>
              <a:gd name="connsiteX26-569" fmla="*/ 5749 w 10000"/>
              <a:gd name="connsiteY26-570" fmla="*/ 977 h 10000"/>
              <a:gd name="connsiteX27-571" fmla="*/ 4976 w 10000"/>
              <a:gd name="connsiteY27-572" fmla="*/ 419 h 10000"/>
              <a:gd name="connsiteX28-573" fmla="*/ 4589 w 10000"/>
              <a:gd name="connsiteY28-574" fmla="*/ 279 h 10000"/>
              <a:gd name="connsiteX29-575" fmla="*/ 5749 w 10000"/>
              <a:gd name="connsiteY29-576" fmla="*/ 0 h 10000"/>
              <a:gd name="connsiteX30-577" fmla="*/ 6522 w 10000"/>
              <a:gd name="connsiteY30-578" fmla="*/ 279 h 10000"/>
              <a:gd name="connsiteX31-579" fmla="*/ 7681 w 10000"/>
              <a:gd name="connsiteY31-580" fmla="*/ 558 h 10000"/>
              <a:gd name="connsiteX32-581" fmla="*/ 8454 w 10000"/>
              <a:gd name="connsiteY32-582" fmla="*/ 1117 h 10000"/>
              <a:gd name="connsiteX33-583" fmla="*/ 8841 w 10000"/>
              <a:gd name="connsiteY33-584" fmla="*/ 1675 h 10000"/>
              <a:gd name="connsiteX34-585" fmla="*/ 8841 w 10000"/>
              <a:gd name="connsiteY34-586" fmla="*/ 1798 h 10000"/>
              <a:gd name="connsiteX35-587" fmla="*/ 8841 w 10000"/>
              <a:gd name="connsiteY35-588" fmla="*/ 2077 h 10000"/>
              <a:gd name="connsiteX36-589" fmla="*/ 9227 w 10000"/>
              <a:gd name="connsiteY36-590" fmla="*/ 2635 h 10000"/>
              <a:gd name="connsiteX37-591" fmla="*/ 9614 w 10000"/>
              <a:gd name="connsiteY37-592" fmla="*/ 3194 h 10000"/>
              <a:gd name="connsiteX38-593" fmla="*/ 9614 w 10000"/>
              <a:gd name="connsiteY38-594" fmla="*/ 4031 h 10000"/>
              <a:gd name="connsiteX39-595" fmla="*/ 9614 w 10000"/>
              <a:gd name="connsiteY39-596" fmla="*/ 4729 h 10000"/>
              <a:gd name="connsiteX40-597" fmla="*/ 10000 w 10000"/>
              <a:gd name="connsiteY40-598" fmla="*/ 5550 h 10000"/>
              <a:gd name="connsiteX41-599" fmla="*/ 10000 w 10000"/>
              <a:gd name="connsiteY41-600" fmla="*/ 6248 h 10000"/>
              <a:gd name="connsiteX42-601" fmla="*/ 10000 w 10000"/>
              <a:gd name="connsiteY42-602" fmla="*/ 6806 h 10000"/>
              <a:gd name="connsiteX43-603" fmla="*/ 9614 w 10000"/>
              <a:gd name="connsiteY43-604" fmla="*/ 7365 h 10000"/>
              <a:gd name="connsiteX44-605" fmla="*/ 9614 w 10000"/>
              <a:gd name="connsiteY44-606" fmla="*/ 7784 h 10000"/>
              <a:gd name="connsiteX45-607" fmla="*/ 9227 w 10000"/>
              <a:gd name="connsiteY45-608" fmla="*/ 8202 h 10000"/>
              <a:gd name="connsiteX46-609" fmla="*/ 8841 w 10000"/>
              <a:gd name="connsiteY46-610" fmla="*/ 8604 h 10000"/>
              <a:gd name="connsiteX47-611" fmla="*/ 8841 w 10000"/>
              <a:gd name="connsiteY47-612" fmla="*/ 8883 h 10000"/>
              <a:gd name="connsiteX48-613" fmla="*/ 8454 w 10000"/>
              <a:gd name="connsiteY48-614" fmla="*/ 9162 h 10000"/>
              <a:gd name="connsiteX49-615" fmla="*/ 7681 w 10000"/>
              <a:gd name="connsiteY49-616" fmla="*/ 9442 h 10000"/>
              <a:gd name="connsiteX50-617" fmla="*/ 7295 w 10000"/>
              <a:gd name="connsiteY50-618" fmla="*/ 9581 h 10000"/>
              <a:gd name="connsiteX51-619" fmla="*/ 6522 w 10000"/>
              <a:gd name="connsiteY51-620" fmla="*/ 9860 h 10000"/>
              <a:gd name="connsiteX52-621" fmla="*/ 5749 w 10000"/>
              <a:gd name="connsiteY52-622" fmla="*/ 10000 h 10000"/>
              <a:gd name="connsiteX53-623" fmla="*/ 5362 w 10000"/>
              <a:gd name="connsiteY53-624" fmla="*/ 10000 h 10000"/>
              <a:gd name="connsiteX54-625" fmla="*/ 4976 w 10000"/>
              <a:gd name="connsiteY54-626" fmla="*/ 9860 h 10000"/>
              <a:gd name="connsiteX55-627" fmla="*/ 4976 w 10000"/>
              <a:gd name="connsiteY55-628" fmla="*/ 9721 h 10000"/>
              <a:gd name="connsiteX56-629" fmla="*/ 4976 w 10000"/>
              <a:gd name="connsiteY56-630" fmla="*/ 9581 h 10000"/>
              <a:gd name="connsiteX57-631" fmla="*/ 4589 w 10000"/>
              <a:gd name="connsiteY57-632" fmla="*/ 9302 h 10000"/>
              <a:gd name="connsiteX58-633" fmla="*/ 4203 w 10000"/>
              <a:gd name="connsiteY58-634" fmla="*/ 9023 h 10000"/>
              <a:gd name="connsiteX59-635" fmla="*/ 3430 w 10000"/>
              <a:gd name="connsiteY59-636" fmla="*/ 8604 h 10000"/>
              <a:gd name="connsiteX60-637" fmla="*/ 2271 w 10000"/>
              <a:gd name="connsiteY60-638" fmla="*/ 8342 h 10000"/>
              <a:gd name="connsiteX61-639" fmla="*/ 2271 w 10000"/>
              <a:gd name="connsiteY61-640" fmla="*/ 8342 h 10000"/>
              <a:gd name="connsiteX0-641" fmla="*/ 2271 w 10000"/>
              <a:gd name="connsiteY0-642" fmla="*/ 8342 h 10000"/>
              <a:gd name="connsiteX1-643" fmla="*/ 1159 w 10000"/>
              <a:gd name="connsiteY1-644" fmla="*/ 8063 h 10000"/>
              <a:gd name="connsiteX2-645" fmla="*/ 386 w 10000"/>
              <a:gd name="connsiteY2-646" fmla="*/ 7923 h 10000"/>
              <a:gd name="connsiteX3-647" fmla="*/ 386 w 10000"/>
              <a:gd name="connsiteY3-648" fmla="*/ 7784 h 10000"/>
              <a:gd name="connsiteX4-649" fmla="*/ 0 w 10000"/>
              <a:gd name="connsiteY4-650" fmla="*/ 7644 h 10000"/>
              <a:gd name="connsiteX5-651" fmla="*/ 386 w 10000"/>
              <a:gd name="connsiteY5-652" fmla="*/ 7644 h 10000"/>
              <a:gd name="connsiteX6-653" fmla="*/ 773 w 10000"/>
              <a:gd name="connsiteY6-654" fmla="*/ 7644 h 10000"/>
              <a:gd name="connsiteX7-655" fmla="*/ 1932 w 10000"/>
              <a:gd name="connsiteY7-656" fmla="*/ 7784 h 10000"/>
              <a:gd name="connsiteX8-657" fmla="*/ 3043 w 10000"/>
              <a:gd name="connsiteY8-658" fmla="*/ 7784 h 10000"/>
              <a:gd name="connsiteX9-659" fmla="*/ 4203 w 10000"/>
              <a:gd name="connsiteY9-660" fmla="*/ 7923 h 10000"/>
              <a:gd name="connsiteX10-661" fmla="*/ 4976 w 10000"/>
              <a:gd name="connsiteY10-662" fmla="*/ 8063 h 10000"/>
              <a:gd name="connsiteX11-663" fmla="*/ 5749 w 10000"/>
              <a:gd name="connsiteY11-664" fmla="*/ 8063 h 10000"/>
              <a:gd name="connsiteX12-665" fmla="*/ 6135 w 10000"/>
              <a:gd name="connsiteY12-666" fmla="*/ 8063 h 10000"/>
              <a:gd name="connsiteX13-667" fmla="*/ 6522 w 10000"/>
              <a:gd name="connsiteY13-668" fmla="*/ 7923 h 10000"/>
              <a:gd name="connsiteX14-669" fmla="*/ 6522 w 10000"/>
              <a:gd name="connsiteY14-670" fmla="*/ 7644 h 10000"/>
              <a:gd name="connsiteX15-671" fmla="*/ 6908 w 10000"/>
              <a:gd name="connsiteY15-672" fmla="*/ 7225 h 10000"/>
              <a:gd name="connsiteX16-673" fmla="*/ 6908 w 10000"/>
              <a:gd name="connsiteY16-674" fmla="*/ 6806 h 10000"/>
              <a:gd name="connsiteX17-675" fmla="*/ 7295 w 10000"/>
              <a:gd name="connsiteY17-676" fmla="*/ 6248 h 10000"/>
              <a:gd name="connsiteX18-677" fmla="*/ 7295 w 10000"/>
              <a:gd name="connsiteY18-678" fmla="*/ 5550 h 10000"/>
              <a:gd name="connsiteX19-679" fmla="*/ 7295 w 10000"/>
              <a:gd name="connsiteY19-680" fmla="*/ 4729 h 10000"/>
              <a:gd name="connsiteX20-681" fmla="*/ 6908 w 10000"/>
              <a:gd name="connsiteY20-682" fmla="*/ 4031 h 10000"/>
              <a:gd name="connsiteX21-683" fmla="*/ 6908 w 10000"/>
              <a:gd name="connsiteY21-684" fmla="*/ 3613 h 10000"/>
              <a:gd name="connsiteX22-685" fmla="*/ 6908 w 10000"/>
              <a:gd name="connsiteY22-686" fmla="*/ 3194 h 10000"/>
              <a:gd name="connsiteX23-687" fmla="*/ 6522 w 10000"/>
              <a:gd name="connsiteY23-688" fmla="*/ 2496 h 10000"/>
              <a:gd name="connsiteX24-689" fmla="*/ 6522 w 10000"/>
              <a:gd name="connsiteY24-690" fmla="*/ 1937 h 10000"/>
              <a:gd name="connsiteX25-691" fmla="*/ 6135 w 10000"/>
              <a:gd name="connsiteY25-692" fmla="*/ 1536 h 10000"/>
              <a:gd name="connsiteX26-693" fmla="*/ 5749 w 10000"/>
              <a:gd name="connsiteY26-694" fmla="*/ 977 h 10000"/>
              <a:gd name="connsiteX27-695" fmla="*/ 4976 w 10000"/>
              <a:gd name="connsiteY27-696" fmla="*/ 419 h 10000"/>
              <a:gd name="connsiteX28-697" fmla="*/ 5749 w 10000"/>
              <a:gd name="connsiteY28-698" fmla="*/ 0 h 10000"/>
              <a:gd name="connsiteX29-699" fmla="*/ 6522 w 10000"/>
              <a:gd name="connsiteY29-700" fmla="*/ 279 h 10000"/>
              <a:gd name="connsiteX30-701" fmla="*/ 7681 w 10000"/>
              <a:gd name="connsiteY30-702" fmla="*/ 558 h 10000"/>
              <a:gd name="connsiteX31-703" fmla="*/ 8454 w 10000"/>
              <a:gd name="connsiteY31-704" fmla="*/ 1117 h 10000"/>
              <a:gd name="connsiteX32-705" fmla="*/ 8841 w 10000"/>
              <a:gd name="connsiteY32-706" fmla="*/ 1675 h 10000"/>
              <a:gd name="connsiteX33-707" fmla="*/ 8841 w 10000"/>
              <a:gd name="connsiteY33-708" fmla="*/ 1798 h 10000"/>
              <a:gd name="connsiteX34-709" fmla="*/ 8841 w 10000"/>
              <a:gd name="connsiteY34-710" fmla="*/ 2077 h 10000"/>
              <a:gd name="connsiteX35-711" fmla="*/ 9227 w 10000"/>
              <a:gd name="connsiteY35-712" fmla="*/ 2635 h 10000"/>
              <a:gd name="connsiteX36-713" fmla="*/ 9614 w 10000"/>
              <a:gd name="connsiteY36-714" fmla="*/ 3194 h 10000"/>
              <a:gd name="connsiteX37-715" fmla="*/ 9614 w 10000"/>
              <a:gd name="connsiteY37-716" fmla="*/ 4031 h 10000"/>
              <a:gd name="connsiteX38-717" fmla="*/ 9614 w 10000"/>
              <a:gd name="connsiteY38-718" fmla="*/ 4729 h 10000"/>
              <a:gd name="connsiteX39-719" fmla="*/ 10000 w 10000"/>
              <a:gd name="connsiteY39-720" fmla="*/ 5550 h 10000"/>
              <a:gd name="connsiteX40-721" fmla="*/ 10000 w 10000"/>
              <a:gd name="connsiteY40-722" fmla="*/ 6248 h 10000"/>
              <a:gd name="connsiteX41-723" fmla="*/ 10000 w 10000"/>
              <a:gd name="connsiteY41-724" fmla="*/ 6806 h 10000"/>
              <a:gd name="connsiteX42-725" fmla="*/ 9614 w 10000"/>
              <a:gd name="connsiteY42-726" fmla="*/ 7365 h 10000"/>
              <a:gd name="connsiteX43-727" fmla="*/ 9614 w 10000"/>
              <a:gd name="connsiteY43-728" fmla="*/ 7784 h 10000"/>
              <a:gd name="connsiteX44-729" fmla="*/ 9227 w 10000"/>
              <a:gd name="connsiteY44-730" fmla="*/ 8202 h 10000"/>
              <a:gd name="connsiteX45-731" fmla="*/ 8841 w 10000"/>
              <a:gd name="connsiteY45-732" fmla="*/ 8604 h 10000"/>
              <a:gd name="connsiteX46-733" fmla="*/ 8841 w 10000"/>
              <a:gd name="connsiteY46-734" fmla="*/ 8883 h 10000"/>
              <a:gd name="connsiteX47-735" fmla="*/ 8454 w 10000"/>
              <a:gd name="connsiteY47-736" fmla="*/ 9162 h 10000"/>
              <a:gd name="connsiteX48-737" fmla="*/ 7681 w 10000"/>
              <a:gd name="connsiteY48-738" fmla="*/ 9442 h 10000"/>
              <a:gd name="connsiteX49-739" fmla="*/ 7295 w 10000"/>
              <a:gd name="connsiteY49-740" fmla="*/ 9581 h 10000"/>
              <a:gd name="connsiteX50-741" fmla="*/ 6522 w 10000"/>
              <a:gd name="connsiteY50-742" fmla="*/ 9860 h 10000"/>
              <a:gd name="connsiteX51-743" fmla="*/ 5749 w 10000"/>
              <a:gd name="connsiteY51-744" fmla="*/ 10000 h 10000"/>
              <a:gd name="connsiteX52-745" fmla="*/ 5362 w 10000"/>
              <a:gd name="connsiteY52-746" fmla="*/ 10000 h 10000"/>
              <a:gd name="connsiteX53-747" fmla="*/ 4976 w 10000"/>
              <a:gd name="connsiteY53-748" fmla="*/ 9860 h 10000"/>
              <a:gd name="connsiteX54-749" fmla="*/ 4976 w 10000"/>
              <a:gd name="connsiteY54-750" fmla="*/ 9721 h 10000"/>
              <a:gd name="connsiteX55-751" fmla="*/ 4976 w 10000"/>
              <a:gd name="connsiteY55-752" fmla="*/ 9581 h 10000"/>
              <a:gd name="connsiteX56-753" fmla="*/ 4589 w 10000"/>
              <a:gd name="connsiteY56-754" fmla="*/ 9302 h 10000"/>
              <a:gd name="connsiteX57-755" fmla="*/ 4203 w 10000"/>
              <a:gd name="connsiteY57-756" fmla="*/ 9023 h 10000"/>
              <a:gd name="connsiteX58-757" fmla="*/ 3430 w 10000"/>
              <a:gd name="connsiteY58-758" fmla="*/ 8604 h 10000"/>
              <a:gd name="connsiteX59-759" fmla="*/ 2271 w 10000"/>
              <a:gd name="connsiteY59-760" fmla="*/ 8342 h 10000"/>
              <a:gd name="connsiteX60-761" fmla="*/ 2271 w 10000"/>
              <a:gd name="connsiteY60-762" fmla="*/ 8342 h 10000"/>
              <a:gd name="connsiteX0-763" fmla="*/ 2271 w 10000"/>
              <a:gd name="connsiteY0-764" fmla="*/ 8063 h 9721"/>
              <a:gd name="connsiteX1-765" fmla="*/ 1159 w 10000"/>
              <a:gd name="connsiteY1-766" fmla="*/ 7784 h 9721"/>
              <a:gd name="connsiteX2-767" fmla="*/ 386 w 10000"/>
              <a:gd name="connsiteY2-768" fmla="*/ 7644 h 9721"/>
              <a:gd name="connsiteX3-769" fmla="*/ 386 w 10000"/>
              <a:gd name="connsiteY3-770" fmla="*/ 7505 h 9721"/>
              <a:gd name="connsiteX4-771" fmla="*/ 0 w 10000"/>
              <a:gd name="connsiteY4-772" fmla="*/ 7365 h 9721"/>
              <a:gd name="connsiteX5-773" fmla="*/ 386 w 10000"/>
              <a:gd name="connsiteY5-774" fmla="*/ 7365 h 9721"/>
              <a:gd name="connsiteX6-775" fmla="*/ 773 w 10000"/>
              <a:gd name="connsiteY6-776" fmla="*/ 7365 h 9721"/>
              <a:gd name="connsiteX7-777" fmla="*/ 1932 w 10000"/>
              <a:gd name="connsiteY7-778" fmla="*/ 7505 h 9721"/>
              <a:gd name="connsiteX8-779" fmla="*/ 3043 w 10000"/>
              <a:gd name="connsiteY8-780" fmla="*/ 7505 h 9721"/>
              <a:gd name="connsiteX9-781" fmla="*/ 4203 w 10000"/>
              <a:gd name="connsiteY9-782" fmla="*/ 7644 h 9721"/>
              <a:gd name="connsiteX10-783" fmla="*/ 4976 w 10000"/>
              <a:gd name="connsiteY10-784" fmla="*/ 7784 h 9721"/>
              <a:gd name="connsiteX11-785" fmla="*/ 5749 w 10000"/>
              <a:gd name="connsiteY11-786" fmla="*/ 7784 h 9721"/>
              <a:gd name="connsiteX12-787" fmla="*/ 6135 w 10000"/>
              <a:gd name="connsiteY12-788" fmla="*/ 7784 h 9721"/>
              <a:gd name="connsiteX13-789" fmla="*/ 6522 w 10000"/>
              <a:gd name="connsiteY13-790" fmla="*/ 7644 h 9721"/>
              <a:gd name="connsiteX14-791" fmla="*/ 6522 w 10000"/>
              <a:gd name="connsiteY14-792" fmla="*/ 7365 h 9721"/>
              <a:gd name="connsiteX15-793" fmla="*/ 6908 w 10000"/>
              <a:gd name="connsiteY15-794" fmla="*/ 6946 h 9721"/>
              <a:gd name="connsiteX16-795" fmla="*/ 6908 w 10000"/>
              <a:gd name="connsiteY16-796" fmla="*/ 6527 h 9721"/>
              <a:gd name="connsiteX17-797" fmla="*/ 7295 w 10000"/>
              <a:gd name="connsiteY17-798" fmla="*/ 5969 h 9721"/>
              <a:gd name="connsiteX18-799" fmla="*/ 7295 w 10000"/>
              <a:gd name="connsiteY18-800" fmla="*/ 5271 h 9721"/>
              <a:gd name="connsiteX19-801" fmla="*/ 7295 w 10000"/>
              <a:gd name="connsiteY19-802" fmla="*/ 4450 h 9721"/>
              <a:gd name="connsiteX20-803" fmla="*/ 6908 w 10000"/>
              <a:gd name="connsiteY20-804" fmla="*/ 3752 h 9721"/>
              <a:gd name="connsiteX21-805" fmla="*/ 6908 w 10000"/>
              <a:gd name="connsiteY21-806" fmla="*/ 3334 h 9721"/>
              <a:gd name="connsiteX22-807" fmla="*/ 6908 w 10000"/>
              <a:gd name="connsiteY22-808" fmla="*/ 2915 h 9721"/>
              <a:gd name="connsiteX23-809" fmla="*/ 6522 w 10000"/>
              <a:gd name="connsiteY23-810" fmla="*/ 2217 h 9721"/>
              <a:gd name="connsiteX24-811" fmla="*/ 6522 w 10000"/>
              <a:gd name="connsiteY24-812" fmla="*/ 1658 h 9721"/>
              <a:gd name="connsiteX25-813" fmla="*/ 6135 w 10000"/>
              <a:gd name="connsiteY25-814" fmla="*/ 1257 h 9721"/>
              <a:gd name="connsiteX26-815" fmla="*/ 5749 w 10000"/>
              <a:gd name="connsiteY26-816" fmla="*/ 698 h 9721"/>
              <a:gd name="connsiteX27-817" fmla="*/ 4976 w 10000"/>
              <a:gd name="connsiteY27-818" fmla="*/ 140 h 9721"/>
              <a:gd name="connsiteX28-819" fmla="*/ 6522 w 10000"/>
              <a:gd name="connsiteY28-820" fmla="*/ 0 h 9721"/>
              <a:gd name="connsiteX29-821" fmla="*/ 7681 w 10000"/>
              <a:gd name="connsiteY29-822" fmla="*/ 279 h 9721"/>
              <a:gd name="connsiteX30-823" fmla="*/ 8454 w 10000"/>
              <a:gd name="connsiteY30-824" fmla="*/ 838 h 9721"/>
              <a:gd name="connsiteX31-825" fmla="*/ 8841 w 10000"/>
              <a:gd name="connsiteY31-826" fmla="*/ 1396 h 9721"/>
              <a:gd name="connsiteX32-827" fmla="*/ 8841 w 10000"/>
              <a:gd name="connsiteY32-828" fmla="*/ 1519 h 9721"/>
              <a:gd name="connsiteX33-829" fmla="*/ 8841 w 10000"/>
              <a:gd name="connsiteY33-830" fmla="*/ 1798 h 9721"/>
              <a:gd name="connsiteX34-831" fmla="*/ 9227 w 10000"/>
              <a:gd name="connsiteY34-832" fmla="*/ 2356 h 9721"/>
              <a:gd name="connsiteX35-833" fmla="*/ 9614 w 10000"/>
              <a:gd name="connsiteY35-834" fmla="*/ 2915 h 9721"/>
              <a:gd name="connsiteX36-835" fmla="*/ 9614 w 10000"/>
              <a:gd name="connsiteY36-836" fmla="*/ 3752 h 9721"/>
              <a:gd name="connsiteX37-837" fmla="*/ 9614 w 10000"/>
              <a:gd name="connsiteY37-838" fmla="*/ 4450 h 9721"/>
              <a:gd name="connsiteX38-839" fmla="*/ 10000 w 10000"/>
              <a:gd name="connsiteY38-840" fmla="*/ 5271 h 9721"/>
              <a:gd name="connsiteX39-841" fmla="*/ 10000 w 10000"/>
              <a:gd name="connsiteY39-842" fmla="*/ 5969 h 9721"/>
              <a:gd name="connsiteX40-843" fmla="*/ 10000 w 10000"/>
              <a:gd name="connsiteY40-844" fmla="*/ 6527 h 9721"/>
              <a:gd name="connsiteX41-845" fmla="*/ 9614 w 10000"/>
              <a:gd name="connsiteY41-846" fmla="*/ 7086 h 9721"/>
              <a:gd name="connsiteX42-847" fmla="*/ 9614 w 10000"/>
              <a:gd name="connsiteY42-848" fmla="*/ 7505 h 9721"/>
              <a:gd name="connsiteX43-849" fmla="*/ 9227 w 10000"/>
              <a:gd name="connsiteY43-850" fmla="*/ 7923 h 9721"/>
              <a:gd name="connsiteX44-851" fmla="*/ 8841 w 10000"/>
              <a:gd name="connsiteY44-852" fmla="*/ 8325 h 9721"/>
              <a:gd name="connsiteX45-853" fmla="*/ 8841 w 10000"/>
              <a:gd name="connsiteY45-854" fmla="*/ 8604 h 9721"/>
              <a:gd name="connsiteX46-855" fmla="*/ 8454 w 10000"/>
              <a:gd name="connsiteY46-856" fmla="*/ 8883 h 9721"/>
              <a:gd name="connsiteX47-857" fmla="*/ 7681 w 10000"/>
              <a:gd name="connsiteY47-858" fmla="*/ 9163 h 9721"/>
              <a:gd name="connsiteX48-859" fmla="*/ 7295 w 10000"/>
              <a:gd name="connsiteY48-860" fmla="*/ 9302 h 9721"/>
              <a:gd name="connsiteX49-861" fmla="*/ 6522 w 10000"/>
              <a:gd name="connsiteY49-862" fmla="*/ 9581 h 9721"/>
              <a:gd name="connsiteX50-863" fmla="*/ 5749 w 10000"/>
              <a:gd name="connsiteY50-864" fmla="*/ 9721 h 9721"/>
              <a:gd name="connsiteX51-865" fmla="*/ 5362 w 10000"/>
              <a:gd name="connsiteY51-866" fmla="*/ 9721 h 9721"/>
              <a:gd name="connsiteX52-867" fmla="*/ 4976 w 10000"/>
              <a:gd name="connsiteY52-868" fmla="*/ 9581 h 9721"/>
              <a:gd name="connsiteX53-869" fmla="*/ 4976 w 10000"/>
              <a:gd name="connsiteY53-870" fmla="*/ 9442 h 9721"/>
              <a:gd name="connsiteX54-871" fmla="*/ 4976 w 10000"/>
              <a:gd name="connsiteY54-872" fmla="*/ 9302 h 9721"/>
              <a:gd name="connsiteX55-873" fmla="*/ 4589 w 10000"/>
              <a:gd name="connsiteY55-874" fmla="*/ 9023 h 9721"/>
              <a:gd name="connsiteX56-875" fmla="*/ 4203 w 10000"/>
              <a:gd name="connsiteY56-876" fmla="*/ 8744 h 9721"/>
              <a:gd name="connsiteX57-877" fmla="*/ 3430 w 10000"/>
              <a:gd name="connsiteY57-878" fmla="*/ 8325 h 9721"/>
              <a:gd name="connsiteX58-879" fmla="*/ 2271 w 10000"/>
              <a:gd name="connsiteY58-880" fmla="*/ 8063 h 9721"/>
              <a:gd name="connsiteX59-881" fmla="*/ 2271 w 10000"/>
              <a:gd name="connsiteY59-882" fmla="*/ 8063 h 9721"/>
              <a:gd name="connsiteX0-883" fmla="*/ 2271 w 10000"/>
              <a:gd name="connsiteY0-884" fmla="*/ 8150 h 9856"/>
              <a:gd name="connsiteX1-885" fmla="*/ 1159 w 10000"/>
              <a:gd name="connsiteY1-886" fmla="*/ 7863 h 9856"/>
              <a:gd name="connsiteX2-887" fmla="*/ 386 w 10000"/>
              <a:gd name="connsiteY2-888" fmla="*/ 7719 h 9856"/>
              <a:gd name="connsiteX3-889" fmla="*/ 386 w 10000"/>
              <a:gd name="connsiteY3-890" fmla="*/ 7576 h 9856"/>
              <a:gd name="connsiteX4-891" fmla="*/ 0 w 10000"/>
              <a:gd name="connsiteY4-892" fmla="*/ 7432 h 9856"/>
              <a:gd name="connsiteX5-893" fmla="*/ 386 w 10000"/>
              <a:gd name="connsiteY5-894" fmla="*/ 7432 h 9856"/>
              <a:gd name="connsiteX6-895" fmla="*/ 773 w 10000"/>
              <a:gd name="connsiteY6-896" fmla="*/ 7432 h 9856"/>
              <a:gd name="connsiteX7-897" fmla="*/ 1932 w 10000"/>
              <a:gd name="connsiteY7-898" fmla="*/ 7576 h 9856"/>
              <a:gd name="connsiteX8-899" fmla="*/ 3043 w 10000"/>
              <a:gd name="connsiteY8-900" fmla="*/ 7576 h 9856"/>
              <a:gd name="connsiteX9-901" fmla="*/ 4203 w 10000"/>
              <a:gd name="connsiteY9-902" fmla="*/ 7719 h 9856"/>
              <a:gd name="connsiteX10-903" fmla="*/ 4976 w 10000"/>
              <a:gd name="connsiteY10-904" fmla="*/ 7863 h 9856"/>
              <a:gd name="connsiteX11-905" fmla="*/ 5749 w 10000"/>
              <a:gd name="connsiteY11-906" fmla="*/ 7863 h 9856"/>
              <a:gd name="connsiteX12-907" fmla="*/ 6135 w 10000"/>
              <a:gd name="connsiteY12-908" fmla="*/ 7863 h 9856"/>
              <a:gd name="connsiteX13-909" fmla="*/ 6522 w 10000"/>
              <a:gd name="connsiteY13-910" fmla="*/ 7719 h 9856"/>
              <a:gd name="connsiteX14-911" fmla="*/ 6522 w 10000"/>
              <a:gd name="connsiteY14-912" fmla="*/ 7432 h 9856"/>
              <a:gd name="connsiteX15-913" fmla="*/ 6908 w 10000"/>
              <a:gd name="connsiteY15-914" fmla="*/ 7001 h 9856"/>
              <a:gd name="connsiteX16-915" fmla="*/ 6908 w 10000"/>
              <a:gd name="connsiteY16-916" fmla="*/ 6570 h 9856"/>
              <a:gd name="connsiteX17-917" fmla="*/ 7295 w 10000"/>
              <a:gd name="connsiteY17-918" fmla="*/ 5996 h 9856"/>
              <a:gd name="connsiteX18-919" fmla="*/ 7295 w 10000"/>
              <a:gd name="connsiteY18-920" fmla="*/ 5278 h 9856"/>
              <a:gd name="connsiteX19-921" fmla="*/ 7295 w 10000"/>
              <a:gd name="connsiteY19-922" fmla="*/ 4434 h 9856"/>
              <a:gd name="connsiteX20-923" fmla="*/ 6908 w 10000"/>
              <a:gd name="connsiteY20-924" fmla="*/ 3716 h 9856"/>
              <a:gd name="connsiteX21-925" fmla="*/ 6908 w 10000"/>
              <a:gd name="connsiteY21-926" fmla="*/ 3286 h 9856"/>
              <a:gd name="connsiteX22-927" fmla="*/ 6908 w 10000"/>
              <a:gd name="connsiteY22-928" fmla="*/ 2855 h 9856"/>
              <a:gd name="connsiteX23-929" fmla="*/ 6522 w 10000"/>
              <a:gd name="connsiteY23-930" fmla="*/ 2137 h 9856"/>
              <a:gd name="connsiteX24-931" fmla="*/ 6522 w 10000"/>
              <a:gd name="connsiteY24-932" fmla="*/ 1562 h 9856"/>
              <a:gd name="connsiteX25-933" fmla="*/ 6135 w 10000"/>
              <a:gd name="connsiteY25-934" fmla="*/ 1149 h 9856"/>
              <a:gd name="connsiteX26-935" fmla="*/ 5749 w 10000"/>
              <a:gd name="connsiteY26-936" fmla="*/ 574 h 9856"/>
              <a:gd name="connsiteX27-937" fmla="*/ 4976 w 10000"/>
              <a:gd name="connsiteY27-938" fmla="*/ 0 h 9856"/>
              <a:gd name="connsiteX28-939" fmla="*/ 7681 w 10000"/>
              <a:gd name="connsiteY28-940" fmla="*/ 143 h 9856"/>
              <a:gd name="connsiteX29-941" fmla="*/ 8454 w 10000"/>
              <a:gd name="connsiteY29-942" fmla="*/ 718 h 9856"/>
              <a:gd name="connsiteX30-943" fmla="*/ 8841 w 10000"/>
              <a:gd name="connsiteY30-944" fmla="*/ 1292 h 9856"/>
              <a:gd name="connsiteX31-945" fmla="*/ 8841 w 10000"/>
              <a:gd name="connsiteY31-946" fmla="*/ 1419 h 9856"/>
              <a:gd name="connsiteX32-947" fmla="*/ 8841 w 10000"/>
              <a:gd name="connsiteY32-948" fmla="*/ 1706 h 9856"/>
              <a:gd name="connsiteX33-949" fmla="*/ 9227 w 10000"/>
              <a:gd name="connsiteY33-950" fmla="*/ 2280 h 9856"/>
              <a:gd name="connsiteX34-951" fmla="*/ 9614 w 10000"/>
              <a:gd name="connsiteY34-952" fmla="*/ 2855 h 9856"/>
              <a:gd name="connsiteX35-953" fmla="*/ 9614 w 10000"/>
              <a:gd name="connsiteY35-954" fmla="*/ 3716 h 9856"/>
              <a:gd name="connsiteX36-955" fmla="*/ 9614 w 10000"/>
              <a:gd name="connsiteY36-956" fmla="*/ 4434 h 9856"/>
              <a:gd name="connsiteX37-957" fmla="*/ 10000 w 10000"/>
              <a:gd name="connsiteY37-958" fmla="*/ 5278 h 9856"/>
              <a:gd name="connsiteX38-959" fmla="*/ 10000 w 10000"/>
              <a:gd name="connsiteY38-960" fmla="*/ 5996 h 9856"/>
              <a:gd name="connsiteX39-961" fmla="*/ 10000 w 10000"/>
              <a:gd name="connsiteY39-962" fmla="*/ 6570 h 9856"/>
              <a:gd name="connsiteX40-963" fmla="*/ 9614 w 10000"/>
              <a:gd name="connsiteY40-964" fmla="*/ 7145 h 9856"/>
              <a:gd name="connsiteX41-965" fmla="*/ 9614 w 10000"/>
              <a:gd name="connsiteY41-966" fmla="*/ 7576 h 9856"/>
              <a:gd name="connsiteX42-967" fmla="*/ 9227 w 10000"/>
              <a:gd name="connsiteY42-968" fmla="*/ 8006 h 9856"/>
              <a:gd name="connsiteX43-969" fmla="*/ 8841 w 10000"/>
              <a:gd name="connsiteY43-970" fmla="*/ 8420 h 9856"/>
              <a:gd name="connsiteX44-971" fmla="*/ 8841 w 10000"/>
              <a:gd name="connsiteY44-972" fmla="*/ 8707 h 9856"/>
              <a:gd name="connsiteX45-973" fmla="*/ 8454 w 10000"/>
              <a:gd name="connsiteY45-974" fmla="*/ 8994 h 9856"/>
              <a:gd name="connsiteX46-975" fmla="*/ 7681 w 10000"/>
              <a:gd name="connsiteY46-976" fmla="*/ 9282 h 9856"/>
              <a:gd name="connsiteX47-977" fmla="*/ 7295 w 10000"/>
              <a:gd name="connsiteY47-978" fmla="*/ 9425 h 9856"/>
              <a:gd name="connsiteX48-979" fmla="*/ 6522 w 10000"/>
              <a:gd name="connsiteY48-980" fmla="*/ 9712 h 9856"/>
              <a:gd name="connsiteX49-981" fmla="*/ 5749 w 10000"/>
              <a:gd name="connsiteY49-982" fmla="*/ 9856 h 9856"/>
              <a:gd name="connsiteX50-983" fmla="*/ 5362 w 10000"/>
              <a:gd name="connsiteY50-984" fmla="*/ 9856 h 9856"/>
              <a:gd name="connsiteX51-985" fmla="*/ 4976 w 10000"/>
              <a:gd name="connsiteY51-986" fmla="*/ 9712 h 9856"/>
              <a:gd name="connsiteX52-987" fmla="*/ 4976 w 10000"/>
              <a:gd name="connsiteY52-988" fmla="*/ 9569 h 9856"/>
              <a:gd name="connsiteX53-989" fmla="*/ 4976 w 10000"/>
              <a:gd name="connsiteY53-990" fmla="*/ 9425 h 9856"/>
              <a:gd name="connsiteX54-991" fmla="*/ 4589 w 10000"/>
              <a:gd name="connsiteY54-992" fmla="*/ 9138 h 9856"/>
              <a:gd name="connsiteX55-993" fmla="*/ 4203 w 10000"/>
              <a:gd name="connsiteY55-994" fmla="*/ 8851 h 9856"/>
              <a:gd name="connsiteX56-995" fmla="*/ 3430 w 10000"/>
              <a:gd name="connsiteY56-996" fmla="*/ 8420 h 9856"/>
              <a:gd name="connsiteX57-997" fmla="*/ 2271 w 10000"/>
              <a:gd name="connsiteY57-998" fmla="*/ 8150 h 9856"/>
              <a:gd name="connsiteX58-999" fmla="*/ 2271 w 10000"/>
              <a:gd name="connsiteY58-1000" fmla="*/ 8150 h 9856"/>
              <a:gd name="connsiteX0-1001" fmla="*/ 2271 w 10000"/>
              <a:gd name="connsiteY0-1002" fmla="*/ 8124 h 9855"/>
              <a:gd name="connsiteX1-1003" fmla="*/ 1159 w 10000"/>
              <a:gd name="connsiteY1-1004" fmla="*/ 7833 h 9855"/>
              <a:gd name="connsiteX2-1005" fmla="*/ 386 w 10000"/>
              <a:gd name="connsiteY2-1006" fmla="*/ 7687 h 9855"/>
              <a:gd name="connsiteX3-1007" fmla="*/ 386 w 10000"/>
              <a:gd name="connsiteY3-1008" fmla="*/ 7542 h 9855"/>
              <a:gd name="connsiteX4-1009" fmla="*/ 0 w 10000"/>
              <a:gd name="connsiteY4-1010" fmla="*/ 7396 h 9855"/>
              <a:gd name="connsiteX5-1011" fmla="*/ 386 w 10000"/>
              <a:gd name="connsiteY5-1012" fmla="*/ 7396 h 9855"/>
              <a:gd name="connsiteX6-1013" fmla="*/ 773 w 10000"/>
              <a:gd name="connsiteY6-1014" fmla="*/ 7396 h 9855"/>
              <a:gd name="connsiteX7-1015" fmla="*/ 1932 w 10000"/>
              <a:gd name="connsiteY7-1016" fmla="*/ 7542 h 9855"/>
              <a:gd name="connsiteX8-1017" fmla="*/ 3043 w 10000"/>
              <a:gd name="connsiteY8-1018" fmla="*/ 7542 h 9855"/>
              <a:gd name="connsiteX9-1019" fmla="*/ 4203 w 10000"/>
              <a:gd name="connsiteY9-1020" fmla="*/ 7687 h 9855"/>
              <a:gd name="connsiteX10-1021" fmla="*/ 4976 w 10000"/>
              <a:gd name="connsiteY10-1022" fmla="*/ 7833 h 9855"/>
              <a:gd name="connsiteX11-1023" fmla="*/ 5749 w 10000"/>
              <a:gd name="connsiteY11-1024" fmla="*/ 7833 h 9855"/>
              <a:gd name="connsiteX12-1025" fmla="*/ 6135 w 10000"/>
              <a:gd name="connsiteY12-1026" fmla="*/ 7833 h 9855"/>
              <a:gd name="connsiteX13-1027" fmla="*/ 6522 w 10000"/>
              <a:gd name="connsiteY13-1028" fmla="*/ 7687 h 9855"/>
              <a:gd name="connsiteX14-1029" fmla="*/ 6522 w 10000"/>
              <a:gd name="connsiteY14-1030" fmla="*/ 7396 h 9855"/>
              <a:gd name="connsiteX15-1031" fmla="*/ 6908 w 10000"/>
              <a:gd name="connsiteY15-1032" fmla="*/ 6958 h 9855"/>
              <a:gd name="connsiteX16-1033" fmla="*/ 6908 w 10000"/>
              <a:gd name="connsiteY16-1034" fmla="*/ 6521 h 9855"/>
              <a:gd name="connsiteX17-1035" fmla="*/ 7295 w 10000"/>
              <a:gd name="connsiteY17-1036" fmla="*/ 5939 h 9855"/>
              <a:gd name="connsiteX18-1037" fmla="*/ 7295 w 10000"/>
              <a:gd name="connsiteY18-1038" fmla="*/ 5210 h 9855"/>
              <a:gd name="connsiteX19-1039" fmla="*/ 7295 w 10000"/>
              <a:gd name="connsiteY19-1040" fmla="*/ 4354 h 9855"/>
              <a:gd name="connsiteX20-1041" fmla="*/ 6908 w 10000"/>
              <a:gd name="connsiteY20-1042" fmla="*/ 3625 h 9855"/>
              <a:gd name="connsiteX21-1043" fmla="*/ 6908 w 10000"/>
              <a:gd name="connsiteY21-1044" fmla="*/ 3189 h 9855"/>
              <a:gd name="connsiteX22-1045" fmla="*/ 6908 w 10000"/>
              <a:gd name="connsiteY22-1046" fmla="*/ 2752 h 9855"/>
              <a:gd name="connsiteX23-1047" fmla="*/ 6522 w 10000"/>
              <a:gd name="connsiteY23-1048" fmla="*/ 2023 h 9855"/>
              <a:gd name="connsiteX24-1049" fmla="*/ 6522 w 10000"/>
              <a:gd name="connsiteY24-1050" fmla="*/ 1440 h 9855"/>
              <a:gd name="connsiteX25-1051" fmla="*/ 6135 w 10000"/>
              <a:gd name="connsiteY25-1052" fmla="*/ 1021 h 9855"/>
              <a:gd name="connsiteX26-1053" fmla="*/ 5749 w 10000"/>
              <a:gd name="connsiteY26-1054" fmla="*/ 437 h 9855"/>
              <a:gd name="connsiteX27-1055" fmla="*/ 7681 w 10000"/>
              <a:gd name="connsiteY27-1056" fmla="*/ 0 h 9855"/>
              <a:gd name="connsiteX28-1057" fmla="*/ 8454 w 10000"/>
              <a:gd name="connsiteY28-1058" fmla="*/ 583 h 9855"/>
              <a:gd name="connsiteX29-1059" fmla="*/ 8841 w 10000"/>
              <a:gd name="connsiteY29-1060" fmla="*/ 1166 h 9855"/>
              <a:gd name="connsiteX30-1061" fmla="*/ 8841 w 10000"/>
              <a:gd name="connsiteY30-1062" fmla="*/ 1295 h 9855"/>
              <a:gd name="connsiteX31-1063" fmla="*/ 8841 w 10000"/>
              <a:gd name="connsiteY31-1064" fmla="*/ 1586 h 9855"/>
              <a:gd name="connsiteX32-1065" fmla="*/ 9227 w 10000"/>
              <a:gd name="connsiteY32-1066" fmla="*/ 2168 h 9855"/>
              <a:gd name="connsiteX33-1067" fmla="*/ 9614 w 10000"/>
              <a:gd name="connsiteY33-1068" fmla="*/ 2752 h 9855"/>
              <a:gd name="connsiteX34-1069" fmla="*/ 9614 w 10000"/>
              <a:gd name="connsiteY34-1070" fmla="*/ 3625 h 9855"/>
              <a:gd name="connsiteX35-1071" fmla="*/ 9614 w 10000"/>
              <a:gd name="connsiteY35-1072" fmla="*/ 4354 h 9855"/>
              <a:gd name="connsiteX36-1073" fmla="*/ 10000 w 10000"/>
              <a:gd name="connsiteY36-1074" fmla="*/ 5210 h 9855"/>
              <a:gd name="connsiteX37-1075" fmla="*/ 10000 w 10000"/>
              <a:gd name="connsiteY37-1076" fmla="*/ 5939 h 9855"/>
              <a:gd name="connsiteX38-1077" fmla="*/ 10000 w 10000"/>
              <a:gd name="connsiteY38-1078" fmla="*/ 6521 h 9855"/>
              <a:gd name="connsiteX39-1079" fmla="*/ 9614 w 10000"/>
              <a:gd name="connsiteY39-1080" fmla="*/ 7104 h 9855"/>
              <a:gd name="connsiteX40-1081" fmla="*/ 9614 w 10000"/>
              <a:gd name="connsiteY40-1082" fmla="*/ 7542 h 9855"/>
              <a:gd name="connsiteX41-1083" fmla="*/ 9227 w 10000"/>
              <a:gd name="connsiteY41-1084" fmla="*/ 7978 h 9855"/>
              <a:gd name="connsiteX42-1085" fmla="*/ 8841 w 10000"/>
              <a:gd name="connsiteY42-1086" fmla="*/ 8398 h 9855"/>
              <a:gd name="connsiteX43-1087" fmla="*/ 8841 w 10000"/>
              <a:gd name="connsiteY43-1088" fmla="*/ 8689 h 9855"/>
              <a:gd name="connsiteX44-1089" fmla="*/ 8454 w 10000"/>
              <a:gd name="connsiteY44-1090" fmla="*/ 8980 h 9855"/>
              <a:gd name="connsiteX45-1091" fmla="*/ 7681 w 10000"/>
              <a:gd name="connsiteY45-1092" fmla="*/ 9273 h 9855"/>
              <a:gd name="connsiteX46-1093" fmla="*/ 7295 w 10000"/>
              <a:gd name="connsiteY46-1094" fmla="*/ 9418 h 9855"/>
              <a:gd name="connsiteX47-1095" fmla="*/ 6522 w 10000"/>
              <a:gd name="connsiteY47-1096" fmla="*/ 9709 h 9855"/>
              <a:gd name="connsiteX48-1097" fmla="*/ 5749 w 10000"/>
              <a:gd name="connsiteY48-1098" fmla="*/ 9855 h 9855"/>
              <a:gd name="connsiteX49-1099" fmla="*/ 5362 w 10000"/>
              <a:gd name="connsiteY49-1100" fmla="*/ 9855 h 9855"/>
              <a:gd name="connsiteX50-1101" fmla="*/ 4976 w 10000"/>
              <a:gd name="connsiteY50-1102" fmla="*/ 9709 h 9855"/>
              <a:gd name="connsiteX51-1103" fmla="*/ 4976 w 10000"/>
              <a:gd name="connsiteY51-1104" fmla="*/ 9564 h 9855"/>
              <a:gd name="connsiteX52-1105" fmla="*/ 4976 w 10000"/>
              <a:gd name="connsiteY52-1106" fmla="*/ 9418 h 9855"/>
              <a:gd name="connsiteX53-1107" fmla="*/ 4589 w 10000"/>
              <a:gd name="connsiteY53-1108" fmla="*/ 9127 h 9855"/>
              <a:gd name="connsiteX54-1109" fmla="*/ 4203 w 10000"/>
              <a:gd name="connsiteY54-1110" fmla="*/ 8835 h 9855"/>
              <a:gd name="connsiteX55-1111" fmla="*/ 3430 w 10000"/>
              <a:gd name="connsiteY55-1112" fmla="*/ 8398 h 9855"/>
              <a:gd name="connsiteX56-1113" fmla="*/ 2271 w 10000"/>
              <a:gd name="connsiteY56-1114" fmla="*/ 8124 h 9855"/>
              <a:gd name="connsiteX57-1115" fmla="*/ 2271 w 10000"/>
              <a:gd name="connsiteY57-1116" fmla="*/ 8124 h 9855"/>
              <a:gd name="connsiteX0-1117" fmla="*/ 2271 w 10000"/>
              <a:gd name="connsiteY0-1118" fmla="*/ 8244 h 10000"/>
              <a:gd name="connsiteX1-1119" fmla="*/ 1159 w 10000"/>
              <a:gd name="connsiteY1-1120" fmla="*/ 7948 h 10000"/>
              <a:gd name="connsiteX2-1121" fmla="*/ 386 w 10000"/>
              <a:gd name="connsiteY2-1122" fmla="*/ 7800 h 10000"/>
              <a:gd name="connsiteX3-1123" fmla="*/ 386 w 10000"/>
              <a:gd name="connsiteY3-1124" fmla="*/ 7653 h 10000"/>
              <a:gd name="connsiteX4-1125" fmla="*/ 0 w 10000"/>
              <a:gd name="connsiteY4-1126" fmla="*/ 7505 h 10000"/>
              <a:gd name="connsiteX5-1127" fmla="*/ 386 w 10000"/>
              <a:gd name="connsiteY5-1128" fmla="*/ 7505 h 10000"/>
              <a:gd name="connsiteX6-1129" fmla="*/ 773 w 10000"/>
              <a:gd name="connsiteY6-1130" fmla="*/ 7505 h 10000"/>
              <a:gd name="connsiteX7-1131" fmla="*/ 1932 w 10000"/>
              <a:gd name="connsiteY7-1132" fmla="*/ 7653 h 10000"/>
              <a:gd name="connsiteX8-1133" fmla="*/ 3043 w 10000"/>
              <a:gd name="connsiteY8-1134" fmla="*/ 7653 h 10000"/>
              <a:gd name="connsiteX9-1135" fmla="*/ 4203 w 10000"/>
              <a:gd name="connsiteY9-1136" fmla="*/ 7800 h 10000"/>
              <a:gd name="connsiteX10-1137" fmla="*/ 4976 w 10000"/>
              <a:gd name="connsiteY10-1138" fmla="*/ 7948 h 10000"/>
              <a:gd name="connsiteX11-1139" fmla="*/ 5749 w 10000"/>
              <a:gd name="connsiteY11-1140" fmla="*/ 7948 h 10000"/>
              <a:gd name="connsiteX12-1141" fmla="*/ 6135 w 10000"/>
              <a:gd name="connsiteY12-1142" fmla="*/ 7948 h 10000"/>
              <a:gd name="connsiteX13-1143" fmla="*/ 6522 w 10000"/>
              <a:gd name="connsiteY13-1144" fmla="*/ 7800 h 10000"/>
              <a:gd name="connsiteX14-1145" fmla="*/ 6522 w 10000"/>
              <a:gd name="connsiteY14-1146" fmla="*/ 7505 h 10000"/>
              <a:gd name="connsiteX15-1147" fmla="*/ 6908 w 10000"/>
              <a:gd name="connsiteY15-1148" fmla="*/ 7060 h 10000"/>
              <a:gd name="connsiteX16-1149" fmla="*/ 6908 w 10000"/>
              <a:gd name="connsiteY16-1150" fmla="*/ 6617 h 10000"/>
              <a:gd name="connsiteX17-1151" fmla="*/ 7295 w 10000"/>
              <a:gd name="connsiteY17-1152" fmla="*/ 6026 h 10000"/>
              <a:gd name="connsiteX18-1153" fmla="*/ 7295 w 10000"/>
              <a:gd name="connsiteY18-1154" fmla="*/ 5287 h 10000"/>
              <a:gd name="connsiteX19-1155" fmla="*/ 7295 w 10000"/>
              <a:gd name="connsiteY19-1156" fmla="*/ 4418 h 10000"/>
              <a:gd name="connsiteX20-1157" fmla="*/ 6908 w 10000"/>
              <a:gd name="connsiteY20-1158" fmla="*/ 3678 h 10000"/>
              <a:gd name="connsiteX21-1159" fmla="*/ 6908 w 10000"/>
              <a:gd name="connsiteY21-1160" fmla="*/ 3236 h 10000"/>
              <a:gd name="connsiteX22-1161" fmla="*/ 6908 w 10000"/>
              <a:gd name="connsiteY22-1162" fmla="*/ 2792 h 10000"/>
              <a:gd name="connsiteX23-1163" fmla="*/ 6522 w 10000"/>
              <a:gd name="connsiteY23-1164" fmla="*/ 2053 h 10000"/>
              <a:gd name="connsiteX24-1165" fmla="*/ 6522 w 10000"/>
              <a:gd name="connsiteY24-1166" fmla="*/ 1461 h 10000"/>
              <a:gd name="connsiteX25-1167" fmla="*/ 6135 w 10000"/>
              <a:gd name="connsiteY25-1168" fmla="*/ 1036 h 10000"/>
              <a:gd name="connsiteX26-1169" fmla="*/ 7681 w 10000"/>
              <a:gd name="connsiteY26-1170" fmla="*/ 0 h 10000"/>
              <a:gd name="connsiteX27-1171" fmla="*/ 8454 w 10000"/>
              <a:gd name="connsiteY27-1172" fmla="*/ 592 h 10000"/>
              <a:gd name="connsiteX28-1173" fmla="*/ 8841 w 10000"/>
              <a:gd name="connsiteY28-1174" fmla="*/ 1183 h 10000"/>
              <a:gd name="connsiteX29-1175" fmla="*/ 8841 w 10000"/>
              <a:gd name="connsiteY29-1176" fmla="*/ 1314 h 10000"/>
              <a:gd name="connsiteX30-1177" fmla="*/ 8841 w 10000"/>
              <a:gd name="connsiteY30-1178" fmla="*/ 1609 h 10000"/>
              <a:gd name="connsiteX31-1179" fmla="*/ 9227 w 10000"/>
              <a:gd name="connsiteY31-1180" fmla="*/ 2200 h 10000"/>
              <a:gd name="connsiteX32-1181" fmla="*/ 9614 w 10000"/>
              <a:gd name="connsiteY32-1182" fmla="*/ 2792 h 10000"/>
              <a:gd name="connsiteX33-1183" fmla="*/ 9614 w 10000"/>
              <a:gd name="connsiteY33-1184" fmla="*/ 3678 h 10000"/>
              <a:gd name="connsiteX34-1185" fmla="*/ 9614 w 10000"/>
              <a:gd name="connsiteY34-1186" fmla="*/ 4418 h 10000"/>
              <a:gd name="connsiteX35-1187" fmla="*/ 10000 w 10000"/>
              <a:gd name="connsiteY35-1188" fmla="*/ 5287 h 10000"/>
              <a:gd name="connsiteX36-1189" fmla="*/ 10000 w 10000"/>
              <a:gd name="connsiteY36-1190" fmla="*/ 6026 h 10000"/>
              <a:gd name="connsiteX37-1191" fmla="*/ 10000 w 10000"/>
              <a:gd name="connsiteY37-1192" fmla="*/ 6617 h 10000"/>
              <a:gd name="connsiteX38-1193" fmla="*/ 9614 w 10000"/>
              <a:gd name="connsiteY38-1194" fmla="*/ 7209 h 10000"/>
              <a:gd name="connsiteX39-1195" fmla="*/ 9614 w 10000"/>
              <a:gd name="connsiteY39-1196" fmla="*/ 7653 h 10000"/>
              <a:gd name="connsiteX40-1197" fmla="*/ 9227 w 10000"/>
              <a:gd name="connsiteY40-1198" fmla="*/ 8095 h 10000"/>
              <a:gd name="connsiteX41-1199" fmla="*/ 8841 w 10000"/>
              <a:gd name="connsiteY41-1200" fmla="*/ 8522 h 10000"/>
              <a:gd name="connsiteX42-1201" fmla="*/ 8841 w 10000"/>
              <a:gd name="connsiteY42-1202" fmla="*/ 8817 h 10000"/>
              <a:gd name="connsiteX43-1203" fmla="*/ 8454 w 10000"/>
              <a:gd name="connsiteY43-1204" fmla="*/ 9112 h 10000"/>
              <a:gd name="connsiteX44-1205" fmla="*/ 7681 w 10000"/>
              <a:gd name="connsiteY44-1206" fmla="*/ 9409 h 10000"/>
              <a:gd name="connsiteX45-1207" fmla="*/ 7295 w 10000"/>
              <a:gd name="connsiteY45-1208" fmla="*/ 9557 h 10000"/>
              <a:gd name="connsiteX46-1209" fmla="*/ 6522 w 10000"/>
              <a:gd name="connsiteY46-1210" fmla="*/ 9852 h 10000"/>
              <a:gd name="connsiteX47-1211" fmla="*/ 5749 w 10000"/>
              <a:gd name="connsiteY47-1212" fmla="*/ 10000 h 10000"/>
              <a:gd name="connsiteX48-1213" fmla="*/ 5362 w 10000"/>
              <a:gd name="connsiteY48-1214" fmla="*/ 10000 h 10000"/>
              <a:gd name="connsiteX49-1215" fmla="*/ 4976 w 10000"/>
              <a:gd name="connsiteY49-1216" fmla="*/ 9852 h 10000"/>
              <a:gd name="connsiteX50-1217" fmla="*/ 4976 w 10000"/>
              <a:gd name="connsiteY50-1218" fmla="*/ 9705 h 10000"/>
              <a:gd name="connsiteX51-1219" fmla="*/ 4976 w 10000"/>
              <a:gd name="connsiteY51-1220" fmla="*/ 9557 h 10000"/>
              <a:gd name="connsiteX52-1221" fmla="*/ 4589 w 10000"/>
              <a:gd name="connsiteY52-1222" fmla="*/ 9261 h 10000"/>
              <a:gd name="connsiteX53-1223" fmla="*/ 4203 w 10000"/>
              <a:gd name="connsiteY53-1224" fmla="*/ 8965 h 10000"/>
              <a:gd name="connsiteX54-1225" fmla="*/ 3430 w 10000"/>
              <a:gd name="connsiteY54-1226" fmla="*/ 8522 h 10000"/>
              <a:gd name="connsiteX55-1227" fmla="*/ 2271 w 10000"/>
              <a:gd name="connsiteY55-1228" fmla="*/ 8244 h 10000"/>
              <a:gd name="connsiteX56-1229" fmla="*/ 2271 w 10000"/>
              <a:gd name="connsiteY56-1230" fmla="*/ 8244 h 10000"/>
              <a:gd name="connsiteX0-1231" fmla="*/ 2271 w 10000"/>
              <a:gd name="connsiteY0-1232" fmla="*/ 7652 h 9408"/>
              <a:gd name="connsiteX1-1233" fmla="*/ 1159 w 10000"/>
              <a:gd name="connsiteY1-1234" fmla="*/ 7356 h 9408"/>
              <a:gd name="connsiteX2-1235" fmla="*/ 386 w 10000"/>
              <a:gd name="connsiteY2-1236" fmla="*/ 7208 h 9408"/>
              <a:gd name="connsiteX3-1237" fmla="*/ 386 w 10000"/>
              <a:gd name="connsiteY3-1238" fmla="*/ 7061 h 9408"/>
              <a:gd name="connsiteX4-1239" fmla="*/ 0 w 10000"/>
              <a:gd name="connsiteY4-1240" fmla="*/ 6913 h 9408"/>
              <a:gd name="connsiteX5-1241" fmla="*/ 386 w 10000"/>
              <a:gd name="connsiteY5-1242" fmla="*/ 6913 h 9408"/>
              <a:gd name="connsiteX6-1243" fmla="*/ 773 w 10000"/>
              <a:gd name="connsiteY6-1244" fmla="*/ 6913 h 9408"/>
              <a:gd name="connsiteX7-1245" fmla="*/ 1932 w 10000"/>
              <a:gd name="connsiteY7-1246" fmla="*/ 7061 h 9408"/>
              <a:gd name="connsiteX8-1247" fmla="*/ 3043 w 10000"/>
              <a:gd name="connsiteY8-1248" fmla="*/ 7061 h 9408"/>
              <a:gd name="connsiteX9-1249" fmla="*/ 4203 w 10000"/>
              <a:gd name="connsiteY9-1250" fmla="*/ 7208 h 9408"/>
              <a:gd name="connsiteX10-1251" fmla="*/ 4976 w 10000"/>
              <a:gd name="connsiteY10-1252" fmla="*/ 7356 h 9408"/>
              <a:gd name="connsiteX11-1253" fmla="*/ 5749 w 10000"/>
              <a:gd name="connsiteY11-1254" fmla="*/ 7356 h 9408"/>
              <a:gd name="connsiteX12-1255" fmla="*/ 6135 w 10000"/>
              <a:gd name="connsiteY12-1256" fmla="*/ 7356 h 9408"/>
              <a:gd name="connsiteX13-1257" fmla="*/ 6522 w 10000"/>
              <a:gd name="connsiteY13-1258" fmla="*/ 7208 h 9408"/>
              <a:gd name="connsiteX14-1259" fmla="*/ 6522 w 10000"/>
              <a:gd name="connsiteY14-1260" fmla="*/ 6913 h 9408"/>
              <a:gd name="connsiteX15-1261" fmla="*/ 6908 w 10000"/>
              <a:gd name="connsiteY15-1262" fmla="*/ 6468 h 9408"/>
              <a:gd name="connsiteX16-1263" fmla="*/ 6908 w 10000"/>
              <a:gd name="connsiteY16-1264" fmla="*/ 6025 h 9408"/>
              <a:gd name="connsiteX17-1265" fmla="*/ 7295 w 10000"/>
              <a:gd name="connsiteY17-1266" fmla="*/ 5434 h 9408"/>
              <a:gd name="connsiteX18-1267" fmla="*/ 7295 w 10000"/>
              <a:gd name="connsiteY18-1268" fmla="*/ 4695 h 9408"/>
              <a:gd name="connsiteX19-1269" fmla="*/ 7295 w 10000"/>
              <a:gd name="connsiteY19-1270" fmla="*/ 3826 h 9408"/>
              <a:gd name="connsiteX20-1271" fmla="*/ 6908 w 10000"/>
              <a:gd name="connsiteY20-1272" fmla="*/ 3086 h 9408"/>
              <a:gd name="connsiteX21-1273" fmla="*/ 6908 w 10000"/>
              <a:gd name="connsiteY21-1274" fmla="*/ 2644 h 9408"/>
              <a:gd name="connsiteX22-1275" fmla="*/ 6908 w 10000"/>
              <a:gd name="connsiteY22-1276" fmla="*/ 2200 h 9408"/>
              <a:gd name="connsiteX23-1277" fmla="*/ 6522 w 10000"/>
              <a:gd name="connsiteY23-1278" fmla="*/ 1461 h 9408"/>
              <a:gd name="connsiteX24-1279" fmla="*/ 6522 w 10000"/>
              <a:gd name="connsiteY24-1280" fmla="*/ 869 h 9408"/>
              <a:gd name="connsiteX25-1281" fmla="*/ 6135 w 10000"/>
              <a:gd name="connsiteY25-1282" fmla="*/ 444 h 9408"/>
              <a:gd name="connsiteX26-1283" fmla="*/ 8454 w 10000"/>
              <a:gd name="connsiteY26-1284" fmla="*/ 0 h 9408"/>
              <a:gd name="connsiteX27-1285" fmla="*/ 8841 w 10000"/>
              <a:gd name="connsiteY27-1286" fmla="*/ 591 h 9408"/>
              <a:gd name="connsiteX28-1287" fmla="*/ 8841 w 10000"/>
              <a:gd name="connsiteY28-1288" fmla="*/ 722 h 9408"/>
              <a:gd name="connsiteX29-1289" fmla="*/ 8841 w 10000"/>
              <a:gd name="connsiteY29-1290" fmla="*/ 1017 h 9408"/>
              <a:gd name="connsiteX30-1291" fmla="*/ 9227 w 10000"/>
              <a:gd name="connsiteY30-1292" fmla="*/ 1608 h 9408"/>
              <a:gd name="connsiteX31-1293" fmla="*/ 9614 w 10000"/>
              <a:gd name="connsiteY31-1294" fmla="*/ 2200 h 9408"/>
              <a:gd name="connsiteX32-1295" fmla="*/ 9614 w 10000"/>
              <a:gd name="connsiteY32-1296" fmla="*/ 3086 h 9408"/>
              <a:gd name="connsiteX33-1297" fmla="*/ 9614 w 10000"/>
              <a:gd name="connsiteY33-1298" fmla="*/ 3826 h 9408"/>
              <a:gd name="connsiteX34-1299" fmla="*/ 10000 w 10000"/>
              <a:gd name="connsiteY34-1300" fmla="*/ 4695 h 9408"/>
              <a:gd name="connsiteX35-1301" fmla="*/ 10000 w 10000"/>
              <a:gd name="connsiteY35-1302" fmla="*/ 5434 h 9408"/>
              <a:gd name="connsiteX36-1303" fmla="*/ 10000 w 10000"/>
              <a:gd name="connsiteY36-1304" fmla="*/ 6025 h 9408"/>
              <a:gd name="connsiteX37-1305" fmla="*/ 9614 w 10000"/>
              <a:gd name="connsiteY37-1306" fmla="*/ 6617 h 9408"/>
              <a:gd name="connsiteX38-1307" fmla="*/ 9614 w 10000"/>
              <a:gd name="connsiteY38-1308" fmla="*/ 7061 h 9408"/>
              <a:gd name="connsiteX39-1309" fmla="*/ 9227 w 10000"/>
              <a:gd name="connsiteY39-1310" fmla="*/ 7503 h 9408"/>
              <a:gd name="connsiteX40-1311" fmla="*/ 8841 w 10000"/>
              <a:gd name="connsiteY40-1312" fmla="*/ 7930 h 9408"/>
              <a:gd name="connsiteX41-1313" fmla="*/ 8841 w 10000"/>
              <a:gd name="connsiteY41-1314" fmla="*/ 8225 h 9408"/>
              <a:gd name="connsiteX42-1315" fmla="*/ 8454 w 10000"/>
              <a:gd name="connsiteY42-1316" fmla="*/ 8520 h 9408"/>
              <a:gd name="connsiteX43-1317" fmla="*/ 7681 w 10000"/>
              <a:gd name="connsiteY43-1318" fmla="*/ 8817 h 9408"/>
              <a:gd name="connsiteX44-1319" fmla="*/ 7295 w 10000"/>
              <a:gd name="connsiteY44-1320" fmla="*/ 8965 h 9408"/>
              <a:gd name="connsiteX45-1321" fmla="*/ 6522 w 10000"/>
              <a:gd name="connsiteY45-1322" fmla="*/ 9260 h 9408"/>
              <a:gd name="connsiteX46-1323" fmla="*/ 5749 w 10000"/>
              <a:gd name="connsiteY46-1324" fmla="*/ 9408 h 9408"/>
              <a:gd name="connsiteX47-1325" fmla="*/ 5362 w 10000"/>
              <a:gd name="connsiteY47-1326" fmla="*/ 9408 h 9408"/>
              <a:gd name="connsiteX48-1327" fmla="*/ 4976 w 10000"/>
              <a:gd name="connsiteY48-1328" fmla="*/ 9260 h 9408"/>
              <a:gd name="connsiteX49-1329" fmla="*/ 4976 w 10000"/>
              <a:gd name="connsiteY49-1330" fmla="*/ 9113 h 9408"/>
              <a:gd name="connsiteX50-1331" fmla="*/ 4976 w 10000"/>
              <a:gd name="connsiteY50-1332" fmla="*/ 8965 h 9408"/>
              <a:gd name="connsiteX51-1333" fmla="*/ 4589 w 10000"/>
              <a:gd name="connsiteY51-1334" fmla="*/ 8669 h 9408"/>
              <a:gd name="connsiteX52-1335" fmla="*/ 4203 w 10000"/>
              <a:gd name="connsiteY52-1336" fmla="*/ 8373 h 9408"/>
              <a:gd name="connsiteX53-1337" fmla="*/ 3430 w 10000"/>
              <a:gd name="connsiteY53-1338" fmla="*/ 7930 h 9408"/>
              <a:gd name="connsiteX54-1339" fmla="*/ 2271 w 10000"/>
              <a:gd name="connsiteY54-1340" fmla="*/ 7652 h 9408"/>
              <a:gd name="connsiteX55-1341" fmla="*/ 2271 w 10000"/>
              <a:gd name="connsiteY55-1342" fmla="*/ 7652 h 9408"/>
              <a:gd name="connsiteX0-1343" fmla="*/ 2271 w 10000"/>
              <a:gd name="connsiteY0-1344" fmla="*/ 7662 h 9528"/>
              <a:gd name="connsiteX1-1345" fmla="*/ 1159 w 10000"/>
              <a:gd name="connsiteY1-1346" fmla="*/ 7347 h 9528"/>
              <a:gd name="connsiteX2-1347" fmla="*/ 386 w 10000"/>
              <a:gd name="connsiteY2-1348" fmla="*/ 7190 h 9528"/>
              <a:gd name="connsiteX3-1349" fmla="*/ 386 w 10000"/>
              <a:gd name="connsiteY3-1350" fmla="*/ 7033 h 9528"/>
              <a:gd name="connsiteX4-1351" fmla="*/ 0 w 10000"/>
              <a:gd name="connsiteY4-1352" fmla="*/ 6876 h 9528"/>
              <a:gd name="connsiteX5-1353" fmla="*/ 386 w 10000"/>
              <a:gd name="connsiteY5-1354" fmla="*/ 6876 h 9528"/>
              <a:gd name="connsiteX6-1355" fmla="*/ 773 w 10000"/>
              <a:gd name="connsiteY6-1356" fmla="*/ 6876 h 9528"/>
              <a:gd name="connsiteX7-1357" fmla="*/ 1932 w 10000"/>
              <a:gd name="connsiteY7-1358" fmla="*/ 7033 h 9528"/>
              <a:gd name="connsiteX8-1359" fmla="*/ 3043 w 10000"/>
              <a:gd name="connsiteY8-1360" fmla="*/ 7033 h 9528"/>
              <a:gd name="connsiteX9-1361" fmla="*/ 4203 w 10000"/>
              <a:gd name="connsiteY9-1362" fmla="*/ 7190 h 9528"/>
              <a:gd name="connsiteX10-1363" fmla="*/ 4976 w 10000"/>
              <a:gd name="connsiteY10-1364" fmla="*/ 7347 h 9528"/>
              <a:gd name="connsiteX11-1365" fmla="*/ 5749 w 10000"/>
              <a:gd name="connsiteY11-1366" fmla="*/ 7347 h 9528"/>
              <a:gd name="connsiteX12-1367" fmla="*/ 6135 w 10000"/>
              <a:gd name="connsiteY12-1368" fmla="*/ 7347 h 9528"/>
              <a:gd name="connsiteX13-1369" fmla="*/ 6522 w 10000"/>
              <a:gd name="connsiteY13-1370" fmla="*/ 7190 h 9528"/>
              <a:gd name="connsiteX14-1371" fmla="*/ 6522 w 10000"/>
              <a:gd name="connsiteY14-1372" fmla="*/ 6876 h 9528"/>
              <a:gd name="connsiteX15-1373" fmla="*/ 6908 w 10000"/>
              <a:gd name="connsiteY15-1374" fmla="*/ 6403 h 9528"/>
              <a:gd name="connsiteX16-1375" fmla="*/ 6908 w 10000"/>
              <a:gd name="connsiteY16-1376" fmla="*/ 5932 h 9528"/>
              <a:gd name="connsiteX17-1377" fmla="*/ 7295 w 10000"/>
              <a:gd name="connsiteY17-1378" fmla="*/ 5304 h 9528"/>
              <a:gd name="connsiteX18-1379" fmla="*/ 7295 w 10000"/>
              <a:gd name="connsiteY18-1380" fmla="*/ 4518 h 9528"/>
              <a:gd name="connsiteX19-1381" fmla="*/ 7295 w 10000"/>
              <a:gd name="connsiteY19-1382" fmla="*/ 3595 h 9528"/>
              <a:gd name="connsiteX20-1383" fmla="*/ 6908 w 10000"/>
              <a:gd name="connsiteY20-1384" fmla="*/ 2808 h 9528"/>
              <a:gd name="connsiteX21-1385" fmla="*/ 6908 w 10000"/>
              <a:gd name="connsiteY21-1386" fmla="*/ 2338 h 9528"/>
              <a:gd name="connsiteX22-1387" fmla="*/ 6908 w 10000"/>
              <a:gd name="connsiteY22-1388" fmla="*/ 1866 h 9528"/>
              <a:gd name="connsiteX23-1389" fmla="*/ 6522 w 10000"/>
              <a:gd name="connsiteY23-1390" fmla="*/ 1081 h 9528"/>
              <a:gd name="connsiteX24-1391" fmla="*/ 6522 w 10000"/>
              <a:gd name="connsiteY24-1392" fmla="*/ 452 h 9528"/>
              <a:gd name="connsiteX25-1393" fmla="*/ 6135 w 10000"/>
              <a:gd name="connsiteY25-1394" fmla="*/ 0 h 9528"/>
              <a:gd name="connsiteX26-1395" fmla="*/ 8841 w 10000"/>
              <a:gd name="connsiteY26-1396" fmla="*/ 156 h 9528"/>
              <a:gd name="connsiteX27-1397" fmla="*/ 8841 w 10000"/>
              <a:gd name="connsiteY27-1398" fmla="*/ 295 h 9528"/>
              <a:gd name="connsiteX28-1399" fmla="*/ 8841 w 10000"/>
              <a:gd name="connsiteY28-1400" fmla="*/ 609 h 9528"/>
              <a:gd name="connsiteX29-1401" fmla="*/ 9227 w 10000"/>
              <a:gd name="connsiteY29-1402" fmla="*/ 1237 h 9528"/>
              <a:gd name="connsiteX30-1403" fmla="*/ 9614 w 10000"/>
              <a:gd name="connsiteY30-1404" fmla="*/ 1866 h 9528"/>
              <a:gd name="connsiteX31-1405" fmla="*/ 9614 w 10000"/>
              <a:gd name="connsiteY31-1406" fmla="*/ 2808 h 9528"/>
              <a:gd name="connsiteX32-1407" fmla="*/ 9614 w 10000"/>
              <a:gd name="connsiteY32-1408" fmla="*/ 3595 h 9528"/>
              <a:gd name="connsiteX33-1409" fmla="*/ 10000 w 10000"/>
              <a:gd name="connsiteY33-1410" fmla="*/ 4518 h 9528"/>
              <a:gd name="connsiteX34-1411" fmla="*/ 10000 w 10000"/>
              <a:gd name="connsiteY34-1412" fmla="*/ 5304 h 9528"/>
              <a:gd name="connsiteX35-1413" fmla="*/ 10000 w 10000"/>
              <a:gd name="connsiteY35-1414" fmla="*/ 5932 h 9528"/>
              <a:gd name="connsiteX36-1415" fmla="*/ 9614 w 10000"/>
              <a:gd name="connsiteY36-1416" fmla="*/ 6561 h 9528"/>
              <a:gd name="connsiteX37-1417" fmla="*/ 9614 w 10000"/>
              <a:gd name="connsiteY37-1418" fmla="*/ 7033 h 9528"/>
              <a:gd name="connsiteX38-1419" fmla="*/ 9227 w 10000"/>
              <a:gd name="connsiteY38-1420" fmla="*/ 7503 h 9528"/>
              <a:gd name="connsiteX39-1421" fmla="*/ 8841 w 10000"/>
              <a:gd name="connsiteY39-1422" fmla="*/ 7957 h 9528"/>
              <a:gd name="connsiteX40-1423" fmla="*/ 8841 w 10000"/>
              <a:gd name="connsiteY40-1424" fmla="*/ 8271 h 9528"/>
              <a:gd name="connsiteX41-1425" fmla="*/ 8454 w 10000"/>
              <a:gd name="connsiteY41-1426" fmla="*/ 8584 h 9528"/>
              <a:gd name="connsiteX42-1427" fmla="*/ 7681 w 10000"/>
              <a:gd name="connsiteY42-1428" fmla="*/ 8900 h 9528"/>
              <a:gd name="connsiteX43-1429" fmla="*/ 7295 w 10000"/>
              <a:gd name="connsiteY43-1430" fmla="*/ 9057 h 9528"/>
              <a:gd name="connsiteX44-1431" fmla="*/ 6522 w 10000"/>
              <a:gd name="connsiteY44-1432" fmla="*/ 9371 h 9528"/>
              <a:gd name="connsiteX45-1433" fmla="*/ 5749 w 10000"/>
              <a:gd name="connsiteY45-1434" fmla="*/ 9528 h 9528"/>
              <a:gd name="connsiteX46-1435" fmla="*/ 5362 w 10000"/>
              <a:gd name="connsiteY46-1436" fmla="*/ 9528 h 9528"/>
              <a:gd name="connsiteX47-1437" fmla="*/ 4976 w 10000"/>
              <a:gd name="connsiteY47-1438" fmla="*/ 9371 h 9528"/>
              <a:gd name="connsiteX48-1439" fmla="*/ 4976 w 10000"/>
              <a:gd name="connsiteY48-1440" fmla="*/ 9214 h 9528"/>
              <a:gd name="connsiteX49-1441" fmla="*/ 4976 w 10000"/>
              <a:gd name="connsiteY49-1442" fmla="*/ 9057 h 9528"/>
              <a:gd name="connsiteX50-1443" fmla="*/ 4589 w 10000"/>
              <a:gd name="connsiteY50-1444" fmla="*/ 8742 h 9528"/>
              <a:gd name="connsiteX51-1445" fmla="*/ 4203 w 10000"/>
              <a:gd name="connsiteY51-1446" fmla="*/ 8428 h 9528"/>
              <a:gd name="connsiteX52-1447" fmla="*/ 3430 w 10000"/>
              <a:gd name="connsiteY52-1448" fmla="*/ 7957 h 9528"/>
              <a:gd name="connsiteX53-1449" fmla="*/ 2271 w 10000"/>
              <a:gd name="connsiteY53-1450" fmla="*/ 7662 h 9528"/>
              <a:gd name="connsiteX54-1451" fmla="*/ 2271 w 10000"/>
              <a:gd name="connsiteY54-1452" fmla="*/ 7662 h 9528"/>
              <a:gd name="connsiteX0-1453" fmla="*/ 2271 w 10000"/>
              <a:gd name="connsiteY0-1454" fmla="*/ 8042 h 10000"/>
              <a:gd name="connsiteX1-1455" fmla="*/ 1159 w 10000"/>
              <a:gd name="connsiteY1-1456" fmla="*/ 7711 h 10000"/>
              <a:gd name="connsiteX2-1457" fmla="*/ 386 w 10000"/>
              <a:gd name="connsiteY2-1458" fmla="*/ 7546 h 10000"/>
              <a:gd name="connsiteX3-1459" fmla="*/ 386 w 10000"/>
              <a:gd name="connsiteY3-1460" fmla="*/ 7381 h 10000"/>
              <a:gd name="connsiteX4-1461" fmla="*/ 0 w 10000"/>
              <a:gd name="connsiteY4-1462" fmla="*/ 7217 h 10000"/>
              <a:gd name="connsiteX5-1463" fmla="*/ 386 w 10000"/>
              <a:gd name="connsiteY5-1464" fmla="*/ 7217 h 10000"/>
              <a:gd name="connsiteX6-1465" fmla="*/ 773 w 10000"/>
              <a:gd name="connsiteY6-1466" fmla="*/ 7217 h 10000"/>
              <a:gd name="connsiteX7-1467" fmla="*/ 1932 w 10000"/>
              <a:gd name="connsiteY7-1468" fmla="*/ 7381 h 10000"/>
              <a:gd name="connsiteX8-1469" fmla="*/ 3043 w 10000"/>
              <a:gd name="connsiteY8-1470" fmla="*/ 7381 h 10000"/>
              <a:gd name="connsiteX9-1471" fmla="*/ 4203 w 10000"/>
              <a:gd name="connsiteY9-1472" fmla="*/ 7546 h 10000"/>
              <a:gd name="connsiteX10-1473" fmla="*/ 4976 w 10000"/>
              <a:gd name="connsiteY10-1474" fmla="*/ 7711 h 10000"/>
              <a:gd name="connsiteX11-1475" fmla="*/ 5749 w 10000"/>
              <a:gd name="connsiteY11-1476" fmla="*/ 7711 h 10000"/>
              <a:gd name="connsiteX12-1477" fmla="*/ 6135 w 10000"/>
              <a:gd name="connsiteY12-1478" fmla="*/ 7711 h 10000"/>
              <a:gd name="connsiteX13-1479" fmla="*/ 6522 w 10000"/>
              <a:gd name="connsiteY13-1480" fmla="*/ 7546 h 10000"/>
              <a:gd name="connsiteX14-1481" fmla="*/ 6522 w 10000"/>
              <a:gd name="connsiteY14-1482" fmla="*/ 7217 h 10000"/>
              <a:gd name="connsiteX15-1483" fmla="*/ 6908 w 10000"/>
              <a:gd name="connsiteY15-1484" fmla="*/ 6720 h 10000"/>
              <a:gd name="connsiteX16-1485" fmla="*/ 6908 w 10000"/>
              <a:gd name="connsiteY16-1486" fmla="*/ 6226 h 10000"/>
              <a:gd name="connsiteX17-1487" fmla="*/ 7295 w 10000"/>
              <a:gd name="connsiteY17-1488" fmla="*/ 5567 h 10000"/>
              <a:gd name="connsiteX18-1489" fmla="*/ 7295 w 10000"/>
              <a:gd name="connsiteY18-1490" fmla="*/ 4742 h 10000"/>
              <a:gd name="connsiteX19-1491" fmla="*/ 7295 w 10000"/>
              <a:gd name="connsiteY19-1492" fmla="*/ 3773 h 10000"/>
              <a:gd name="connsiteX20-1493" fmla="*/ 6908 w 10000"/>
              <a:gd name="connsiteY20-1494" fmla="*/ 2947 h 10000"/>
              <a:gd name="connsiteX21-1495" fmla="*/ 6908 w 10000"/>
              <a:gd name="connsiteY21-1496" fmla="*/ 2454 h 10000"/>
              <a:gd name="connsiteX22-1497" fmla="*/ 6908 w 10000"/>
              <a:gd name="connsiteY22-1498" fmla="*/ 1958 h 10000"/>
              <a:gd name="connsiteX23-1499" fmla="*/ 6522 w 10000"/>
              <a:gd name="connsiteY23-1500" fmla="*/ 1135 h 10000"/>
              <a:gd name="connsiteX24-1501" fmla="*/ 6522 w 10000"/>
              <a:gd name="connsiteY24-1502" fmla="*/ 474 h 10000"/>
              <a:gd name="connsiteX25-1503" fmla="*/ 6135 w 10000"/>
              <a:gd name="connsiteY25-1504" fmla="*/ 0 h 10000"/>
              <a:gd name="connsiteX26-1505" fmla="*/ 8841 w 10000"/>
              <a:gd name="connsiteY26-1506" fmla="*/ 310 h 10000"/>
              <a:gd name="connsiteX27-1507" fmla="*/ 8841 w 10000"/>
              <a:gd name="connsiteY27-1508" fmla="*/ 639 h 10000"/>
              <a:gd name="connsiteX28-1509" fmla="*/ 9227 w 10000"/>
              <a:gd name="connsiteY28-1510" fmla="*/ 1298 h 10000"/>
              <a:gd name="connsiteX29-1511" fmla="*/ 9614 w 10000"/>
              <a:gd name="connsiteY29-1512" fmla="*/ 1958 h 10000"/>
              <a:gd name="connsiteX30-1513" fmla="*/ 9614 w 10000"/>
              <a:gd name="connsiteY30-1514" fmla="*/ 2947 h 10000"/>
              <a:gd name="connsiteX31-1515" fmla="*/ 9614 w 10000"/>
              <a:gd name="connsiteY31-1516" fmla="*/ 3773 h 10000"/>
              <a:gd name="connsiteX32-1517" fmla="*/ 10000 w 10000"/>
              <a:gd name="connsiteY32-1518" fmla="*/ 4742 h 10000"/>
              <a:gd name="connsiteX33-1519" fmla="*/ 10000 w 10000"/>
              <a:gd name="connsiteY33-1520" fmla="*/ 5567 h 10000"/>
              <a:gd name="connsiteX34-1521" fmla="*/ 10000 w 10000"/>
              <a:gd name="connsiteY34-1522" fmla="*/ 6226 h 10000"/>
              <a:gd name="connsiteX35-1523" fmla="*/ 9614 w 10000"/>
              <a:gd name="connsiteY35-1524" fmla="*/ 6886 h 10000"/>
              <a:gd name="connsiteX36-1525" fmla="*/ 9614 w 10000"/>
              <a:gd name="connsiteY36-1526" fmla="*/ 7381 h 10000"/>
              <a:gd name="connsiteX37-1527" fmla="*/ 9227 w 10000"/>
              <a:gd name="connsiteY37-1528" fmla="*/ 7875 h 10000"/>
              <a:gd name="connsiteX38-1529" fmla="*/ 8841 w 10000"/>
              <a:gd name="connsiteY38-1530" fmla="*/ 8351 h 10000"/>
              <a:gd name="connsiteX39-1531" fmla="*/ 8841 w 10000"/>
              <a:gd name="connsiteY39-1532" fmla="*/ 8681 h 10000"/>
              <a:gd name="connsiteX40-1533" fmla="*/ 8454 w 10000"/>
              <a:gd name="connsiteY40-1534" fmla="*/ 9009 h 10000"/>
              <a:gd name="connsiteX41-1535" fmla="*/ 7681 w 10000"/>
              <a:gd name="connsiteY41-1536" fmla="*/ 9341 h 10000"/>
              <a:gd name="connsiteX42-1537" fmla="*/ 7295 w 10000"/>
              <a:gd name="connsiteY42-1538" fmla="*/ 9506 h 10000"/>
              <a:gd name="connsiteX43-1539" fmla="*/ 6522 w 10000"/>
              <a:gd name="connsiteY43-1540" fmla="*/ 9835 h 10000"/>
              <a:gd name="connsiteX44-1541" fmla="*/ 5749 w 10000"/>
              <a:gd name="connsiteY44-1542" fmla="*/ 10000 h 10000"/>
              <a:gd name="connsiteX45-1543" fmla="*/ 5362 w 10000"/>
              <a:gd name="connsiteY45-1544" fmla="*/ 10000 h 10000"/>
              <a:gd name="connsiteX46-1545" fmla="*/ 4976 w 10000"/>
              <a:gd name="connsiteY46-1546" fmla="*/ 9835 h 10000"/>
              <a:gd name="connsiteX47-1547" fmla="*/ 4976 w 10000"/>
              <a:gd name="connsiteY47-1548" fmla="*/ 9670 h 10000"/>
              <a:gd name="connsiteX48-1549" fmla="*/ 4976 w 10000"/>
              <a:gd name="connsiteY48-1550" fmla="*/ 9506 h 10000"/>
              <a:gd name="connsiteX49-1551" fmla="*/ 4589 w 10000"/>
              <a:gd name="connsiteY49-1552" fmla="*/ 9175 h 10000"/>
              <a:gd name="connsiteX50-1553" fmla="*/ 4203 w 10000"/>
              <a:gd name="connsiteY50-1554" fmla="*/ 8846 h 10000"/>
              <a:gd name="connsiteX51-1555" fmla="*/ 3430 w 10000"/>
              <a:gd name="connsiteY51-1556" fmla="*/ 8351 h 10000"/>
              <a:gd name="connsiteX52-1557" fmla="*/ 2271 w 10000"/>
              <a:gd name="connsiteY52-1558" fmla="*/ 8042 h 10000"/>
              <a:gd name="connsiteX53-1559" fmla="*/ 2271 w 10000"/>
              <a:gd name="connsiteY53-1560" fmla="*/ 8042 h 10000"/>
              <a:gd name="connsiteX0-1561" fmla="*/ 2271 w 10000"/>
              <a:gd name="connsiteY0-1562" fmla="*/ 8042 h 10000"/>
              <a:gd name="connsiteX1-1563" fmla="*/ 1159 w 10000"/>
              <a:gd name="connsiteY1-1564" fmla="*/ 7711 h 10000"/>
              <a:gd name="connsiteX2-1565" fmla="*/ 386 w 10000"/>
              <a:gd name="connsiteY2-1566" fmla="*/ 7546 h 10000"/>
              <a:gd name="connsiteX3-1567" fmla="*/ 386 w 10000"/>
              <a:gd name="connsiteY3-1568" fmla="*/ 7381 h 10000"/>
              <a:gd name="connsiteX4-1569" fmla="*/ 0 w 10000"/>
              <a:gd name="connsiteY4-1570" fmla="*/ 7217 h 10000"/>
              <a:gd name="connsiteX5-1571" fmla="*/ 386 w 10000"/>
              <a:gd name="connsiteY5-1572" fmla="*/ 7217 h 10000"/>
              <a:gd name="connsiteX6-1573" fmla="*/ 773 w 10000"/>
              <a:gd name="connsiteY6-1574" fmla="*/ 7217 h 10000"/>
              <a:gd name="connsiteX7-1575" fmla="*/ 1932 w 10000"/>
              <a:gd name="connsiteY7-1576" fmla="*/ 7381 h 10000"/>
              <a:gd name="connsiteX8-1577" fmla="*/ 3043 w 10000"/>
              <a:gd name="connsiteY8-1578" fmla="*/ 7381 h 10000"/>
              <a:gd name="connsiteX9-1579" fmla="*/ 4203 w 10000"/>
              <a:gd name="connsiteY9-1580" fmla="*/ 7546 h 10000"/>
              <a:gd name="connsiteX10-1581" fmla="*/ 4976 w 10000"/>
              <a:gd name="connsiteY10-1582" fmla="*/ 7711 h 10000"/>
              <a:gd name="connsiteX11-1583" fmla="*/ 5749 w 10000"/>
              <a:gd name="connsiteY11-1584" fmla="*/ 7711 h 10000"/>
              <a:gd name="connsiteX12-1585" fmla="*/ 6135 w 10000"/>
              <a:gd name="connsiteY12-1586" fmla="*/ 7711 h 10000"/>
              <a:gd name="connsiteX13-1587" fmla="*/ 6522 w 10000"/>
              <a:gd name="connsiteY13-1588" fmla="*/ 7546 h 10000"/>
              <a:gd name="connsiteX14-1589" fmla="*/ 6522 w 10000"/>
              <a:gd name="connsiteY14-1590" fmla="*/ 7217 h 10000"/>
              <a:gd name="connsiteX15-1591" fmla="*/ 6908 w 10000"/>
              <a:gd name="connsiteY15-1592" fmla="*/ 6720 h 10000"/>
              <a:gd name="connsiteX16-1593" fmla="*/ 6908 w 10000"/>
              <a:gd name="connsiteY16-1594" fmla="*/ 6226 h 10000"/>
              <a:gd name="connsiteX17-1595" fmla="*/ 7295 w 10000"/>
              <a:gd name="connsiteY17-1596" fmla="*/ 5567 h 10000"/>
              <a:gd name="connsiteX18-1597" fmla="*/ 7295 w 10000"/>
              <a:gd name="connsiteY18-1598" fmla="*/ 4742 h 10000"/>
              <a:gd name="connsiteX19-1599" fmla="*/ 7295 w 10000"/>
              <a:gd name="connsiteY19-1600" fmla="*/ 3773 h 10000"/>
              <a:gd name="connsiteX20-1601" fmla="*/ 6908 w 10000"/>
              <a:gd name="connsiteY20-1602" fmla="*/ 2947 h 10000"/>
              <a:gd name="connsiteX21-1603" fmla="*/ 6908 w 10000"/>
              <a:gd name="connsiteY21-1604" fmla="*/ 2454 h 10000"/>
              <a:gd name="connsiteX22-1605" fmla="*/ 6908 w 10000"/>
              <a:gd name="connsiteY22-1606" fmla="*/ 1958 h 10000"/>
              <a:gd name="connsiteX23-1607" fmla="*/ 6522 w 10000"/>
              <a:gd name="connsiteY23-1608" fmla="*/ 1135 h 10000"/>
              <a:gd name="connsiteX24-1609" fmla="*/ 6522 w 10000"/>
              <a:gd name="connsiteY24-1610" fmla="*/ 474 h 10000"/>
              <a:gd name="connsiteX25-1611" fmla="*/ 6135 w 10000"/>
              <a:gd name="connsiteY25-1612" fmla="*/ 0 h 10000"/>
              <a:gd name="connsiteX26-1613" fmla="*/ 8841 w 10000"/>
              <a:gd name="connsiteY26-1614" fmla="*/ 310 h 10000"/>
              <a:gd name="connsiteX27-1615" fmla="*/ 9227 w 10000"/>
              <a:gd name="connsiteY27-1616" fmla="*/ 1298 h 10000"/>
              <a:gd name="connsiteX28-1617" fmla="*/ 9614 w 10000"/>
              <a:gd name="connsiteY28-1618" fmla="*/ 1958 h 10000"/>
              <a:gd name="connsiteX29-1619" fmla="*/ 9614 w 10000"/>
              <a:gd name="connsiteY29-1620" fmla="*/ 2947 h 10000"/>
              <a:gd name="connsiteX30-1621" fmla="*/ 9614 w 10000"/>
              <a:gd name="connsiteY30-1622" fmla="*/ 3773 h 10000"/>
              <a:gd name="connsiteX31-1623" fmla="*/ 10000 w 10000"/>
              <a:gd name="connsiteY31-1624" fmla="*/ 4742 h 10000"/>
              <a:gd name="connsiteX32-1625" fmla="*/ 10000 w 10000"/>
              <a:gd name="connsiteY32-1626" fmla="*/ 5567 h 10000"/>
              <a:gd name="connsiteX33-1627" fmla="*/ 10000 w 10000"/>
              <a:gd name="connsiteY33-1628" fmla="*/ 6226 h 10000"/>
              <a:gd name="connsiteX34-1629" fmla="*/ 9614 w 10000"/>
              <a:gd name="connsiteY34-1630" fmla="*/ 6886 h 10000"/>
              <a:gd name="connsiteX35-1631" fmla="*/ 9614 w 10000"/>
              <a:gd name="connsiteY35-1632" fmla="*/ 7381 h 10000"/>
              <a:gd name="connsiteX36-1633" fmla="*/ 9227 w 10000"/>
              <a:gd name="connsiteY36-1634" fmla="*/ 7875 h 10000"/>
              <a:gd name="connsiteX37-1635" fmla="*/ 8841 w 10000"/>
              <a:gd name="connsiteY37-1636" fmla="*/ 8351 h 10000"/>
              <a:gd name="connsiteX38-1637" fmla="*/ 8841 w 10000"/>
              <a:gd name="connsiteY38-1638" fmla="*/ 8681 h 10000"/>
              <a:gd name="connsiteX39-1639" fmla="*/ 8454 w 10000"/>
              <a:gd name="connsiteY39-1640" fmla="*/ 9009 h 10000"/>
              <a:gd name="connsiteX40-1641" fmla="*/ 7681 w 10000"/>
              <a:gd name="connsiteY40-1642" fmla="*/ 9341 h 10000"/>
              <a:gd name="connsiteX41-1643" fmla="*/ 7295 w 10000"/>
              <a:gd name="connsiteY41-1644" fmla="*/ 9506 h 10000"/>
              <a:gd name="connsiteX42-1645" fmla="*/ 6522 w 10000"/>
              <a:gd name="connsiteY42-1646" fmla="*/ 9835 h 10000"/>
              <a:gd name="connsiteX43-1647" fmla="*/ 5749 w 10000"/>
              <a:gd name="connsiteY43-1648" fmla="*/ 10000 h 10000"/>
              <a:gd name="connsiteX44-1649" fmla="*/ 5362 w 10000"/>
              <a:gd name="connsiteY44-1650" fmla="*/ 10000 h 10000"/>
              <a:gd name="connsiteX45-1651" fmla="*/ 4976 w 10000"/>
              <a:gd name="connsiteY45-1652" fmla="*/ 9835 h 10000"/>
              <a:gd name="connsiteX46-1653" fmla="*/ 4976 w 10000"/>
              <a:gd name="connsiteY46-1654" fmla="*/ 9670 h 10000"/>
              <a:gd name="connsiteX47-1655" fmla="*/ 4976 w 10000"/>
              <a:gd name="connsiteY47-1656" fmla="*/ 9506 h 10000"/>
              <a:gd name="connsiteX48-1657" fmla="*/ 4589 w 10000"/>
              <a:gd name="connsiteY48-1658" fmla="*/ 9175 h 10000"/>
              <a:gd name="connsiteX49-1659" fmla="*/ 4203 w 10000"/>
              <a:gd name="connsiteY49-1660" fmla="*/ 8846 h 10000"/>
              <a:gd name="connsiteX50-1661" fmla="*/ 3430 w 10000"/>
              <a:gd name="connsiteY50-1662" fmla="*/ 8351 h 10000"/>
              <a:gd name="connsiteX51-1663" fmla="*/ 2271 w 10000"/>
              <a:gd name="connsiteY51-1664" fmla="*/ 8042 h 10000"/>
              <a:gd name="connsiteX52-1665" fmla="*/ 2271 w 10000"/>
              <a:gd name="connsiteY52-1666" fmla="*/ 8042 h 10000"/>
              <a:gd name="connsiteX0-1667" fmla="*/ 2271 w 10000"/>
              <a:gd name="connsiteY0-1668" fmla="*/ 8042 h 10000"/>
              <a:gd name="connsiteX1-1669" fmla="*/ 1159 w 10000"/>
              <a:gd name="connsiteY1-1670" fmla="*/ 7711 h 10000"/>
              <a:gd name="connsiteX2-1671" fmla="*/ 386 w 10000"/>
              <a:gd name="connsiteY2-1672" fmla="*/ 7546 h 10000"/>
              <a:gd name="connsiteX3-1673" fmla="*/ 386 w 10000"/>
              <a:gd name="connsiteY3-1674" fmla="*/ 7381 h 10000"/>
              <a:gd name="connsiteX4-1675" fmla="*/ 0 w 10000"/>
              <a:gd name="connsiteY4-1676" fmla="*/ 7217 h 10000"/>
              <a:gd name="connsiteX5-1677" fmla="*/ 386 w 10000"/>
              <a:gd name="connsiteY5-1678" fmla="*/ 7217 h 10000"/>
              <a:gd name="connsiteX6-1679" fmla="*/ 773 w 10000"/>
              <a:gd name="connsiteY6-1680" fmla="*/ 7217 h 10000"/>
              <a:gd name="connsiteX7-1681" fmla="*/ 1932 w 10000"/>
              <a:gd name="connsiteY7-1682" fmla="*/ 7381 h 10000"/>
              <a:gd name="connsiteX8-1683" fmla="*/ 3043 w 10000"/>
              <a:gd name="connsiteY8-1684" fmla="*/ 7381 h 10000"/>
              <a:gd name="connsiteX9-1685" fmla="*/ 4203 w 10000"/>
              <a:gd name="connsiteY9-1686" fmla="*/ 7546 h 10000"/>
              <a:gd name="connsiteX10-1687" fmla="*/ 4976 w 10000"/>
              <a:gd name="connsiteY10-1688" fmla="*/ 7711 h 10000"/>
              <a:gd name="connsiteX11-1689" fmla="*/ 5749 w 10000"/>
              <a:gd name="connsiteY11-1690" fmla="*/ 7711 h 10000"/>
              <a:gd name="connsiteX12-1691" fmla="*/ 6135 w 10000"/>
              <a:gd name="connsiteY12-1692" fmla="*/ 7711 h 10000"/>
              <a:gd name="connsiteX13-1693" fmla="*/ 6522 w 10000"/>
              <a:gd name="connsiteY13-1694" fmla="*/ 7546 h 10000"/>
              <a:gd name="connsiteX14-1695" fmla="*/ 6522 w 10000"/>
              <a:gd name="connsiteY14-1696" fmla="*/ 7217 h 10000"/>
              <a:gd name="connsiteX15-1697" fmla="*/ 6908 w 10000"/>
              <a:gd name="connsiteY15-1698" fmla="*/ 6720 h 10000"/>
              <a:gd name="connsiteX16-1699" fmla="*/ 6908 w 10000"/>
              <a:gd name="connsiteY16-1700" fmla="*/ 6226 h 10000"/>
              <a:gd name="connsiteX17-1701" fmla="*/ 7295 w 10000"/>
              <a:gd name="connsiteY17-1702" fmla="*/ 5567 h 10000"/>
              <a:gd name="connsiteX18-1703" fmla="*/ 7295 w 10000"/>
              <a:gd name="connsiteY18-1704" fmla="*/ 4742 h 10000"/>
              <a:gd name="connsiteX19-1705" fmla="*/ 7295 w 10000"/>
              <a:gd name="connsiteY19-1706" fmla="*/ 3773 h 10000"/>
              <a:gd name="connsiteX20-1707" fmla="*/ 6908 w 10000"/>
              <a:gd name="connsiteY20-1708" fmla="*/ 2947 h 10000"/>
              <a:gd name="connsiteX21-1709" fmla="*/ 6908 w 10000"/>
              <a:gd name="connsiteY21-1710" fmla="*/ 2454 h 10000"/>
              <a:gd name="connsiteX22-1711" fmla="*/ 6908 w 10000"/>
              <a:gd name="connsiteY22-1712" fmla="*/ 1958 h 10000"/>
              <a:gd name="connsiteX23-1713" fmla="*/ 6522 w 10000"/>
              <a:gd name="connsiteY23-1714" fmla="*/ 1135 h 10000"/>
              <a:gd name="connsiteX24-1715" fmla="*/ 6522 w 10000"/>
              <a:gd name="connsiteY24-1716" fmla="*/ 474 h 10000"/>
              <a:gd name="connsiteX25-1717" fmla="*/ 6135 w 10000"/>
              <a:gd name="connsiteY25-1718" fmla="*/ 0 h 10000"/>
              <a:gd name="connsiteX26-1719" fmla="*/ 9227 w 10000"/>
              <a:gd name="connsiteY26-1720" fmla="*/ 1298 h 10000"/>
              <a:gd name="connsiteX27-1721" fmla="*/ 9614 w 10000"/>
              <a:gd name="connsiteY27-1722" fmla="*/ 1958 h 10000"/>
              <a:gd name="connsiteX28-1723" fmla="*/ 9614 w 10000"/>
              <a:gd name="connsiteY28-1724" fmla="*/ 2947 h 10000"/>
              <a:gd name="connsiteX29-1725" fmla="*/ 9614 w 10000"/>
              <a:gd name="connsiteY29-1726" fmla="*/ 3773 h 10000"/>
              <a:gd name="connsiteX30-1727" fmla="*/ 10000 w 10000"/>
              <a:gd name="connsiteY30-1728" fmla="*/ 4742 h 10000"/>
              <a:gd name="connsiteX31-1729" fmla="*/ 10000 w 10000"/>
              <a:gd name="connsiteY31-1730" fmla="*/ 5567 h 10000"/>
              <a:gd name="connsiteX32-1731" fmla="*/ 10000 w 10000"/>
              <a:gd name="connsiteY32-1732" fmla="*/ 6226 h 10000"/>
              <a:gd name="connsiteX33-1733" fmla="*/ 9614 w 10000"/>
              <a:gd name="connsiteY33-1734" fmla="*/ 6886 h 10000"/>
              <a:gd name="connsiteX34-1735" fmla="*/ 9614 w 10000"/>
              <a:gd name="connsiteY34-1736" fmla="*/ 7381 h 10000"/>
              <a:gd name="connsiteX35-1737" fmla="*/ 9227 w 10000"/>
              <a:gd name="connsiteY35-1738" fmla="*/ 7875 h 10000"/>
              <a:gd name="connsiteX36-1739" fmla="*/ 8841 w 10000"/>
              <a:gd name="connsiteY36-1740" fmla="*/ 8351 h 10000"/>
              <a:gd name="connsiteX37-1741" fmla="*/ 8841 w 10000"/>
              <a:gd name="connsiteY37-1742" fmla="*/ 8681 h 10000"/>
              <a:gd name="connsiteX38-1743" fmla="*/ 8454 w 10000"/>
              <a:gd name="connsiteY38-1744" fmla="*/ 9009 h 10000"/>
              <a:gd name="connsiteX39-1745" fmla="*/ 7681 w 10000"/>
              <a:gd name="connsiteY39-1746" fmla="*/ 9341 h 10000"/>
              <a:gd name="connsiteX40-1747" fmla="*/ 7295 w 10000"/>
              <a:gd name="connsiteY40-1748" fmla="*/ 9506 h 10000"/>
              <a:gd name="connsiteX41-1749" fmla="*/ 6522 w 10000"/>
              <a:gd name="connsiteY41-1750" fmla="*/ 9835 h 10000"/>
              <a:gd name="connsiteX42-1751" fmla="*/ 5749 w 10000"/>
              <a:gd name="connsiteY42-1752" fmla="*/ 10000 h 10000"/>
              <a:gd name="connsiteX43-1753" fmla="*/ 5362 w 10000"/>
              <a:gd name="connsiteY43-1754" fmla="*/ 10000 h 10000"/>
              <a:gd name="connsiteX44-1755" fmla="*/ 4976 w 10000"/>
              <a:gd name="connsiteY44-1756" fmla="*/ 9835 h 10000"/>
              <a:gd name="connsiteX45-1757" fmla="*/ 4976 w 10000"/>
              <a:gd name="connsiteY45-1758" fmla="*/ 9670 h 10000"/>
              <a:gd name="connsiteX46-1759" fmla="*/ 4976 w 10000"/>
              <a:gd name="connsiteY46-1760" fmla="*/ 9506 h 10000"/>
              <a:gd name="connsiteX47-1761" fmla="*/ 4589 w 10000"/>
              <a:gd name="connsiteY47-1762" fmla="*/ 9175 h 10000"/>
              <a:gd name="connsiteX48-1763" fmla="*/ 4203 w 10000"/>
              <a:gd name="connsiteY48-1764" fmla="*/ 8846 h 10000"/>
              <a:gd name="connsiteX49-1765" fmla="*/ 3430 w 10000"/>
              <a:gd name="connsiteY49-1766" fmla="*/ 8351 h 10000"/>
              <a:gd name="connsiteX50-1767" fmla="*/ 2271 w 10000"/>
              <a:gd name="connsiteY50-1768" fmla="*/ 8042 h 10000"/>
              <a:gd name="connsiteX51-1769" fmla="*/ 2271 w 10000"/>
              <a:gd name="connsiteY51-1770" fmla="*/ 8042 h 10000"/>
              <a:gd name="connsiteX0-1771" fmla="*/ 2271 w 10000"/>
              <a:gd name="connsiteY0-1772" fmla="*/ 7568 h 9526"/>
              <a:gd name="connsiteX1-1773" fmla="*/ 1159 w 10000"/>
              <a:gd name="connsiteY1-1774" fmla="*/ 7237 h 9526"/>
              <a:gd name="connsiteX2-1775" fmla="*/ 386 w 10000"/>
              <a:gd name="connsiteY2-1776" fmla="*/ 7072 h 9526"/>
              <a:gd name="connsiteX3-1777" fmla="*/ 386 w 10000"/>
              <a:gd name="connsiteY3-1778" fmla="*/ 6907 h 9526"/>
              <a:gd name="connsiteX4-1779" fmla="*/ 0 w 10000"/>
              <a:gd name="connsiteY4-1780" fmla="*/ 6743 h 9526"/>
              <a:gd name="connsiteX5-1781" fmla="*/ 386 w 10000"/>
              <a:gd name="connsiteY5-1782" fmla="*/ 6743 h 9526"/>
              <a:gd name="connsiteX6-1783" fmla="*/ 773 w 10000"/>
              <a:gd name="connsiteY6-1784" fmla="*/ 6743 h 9526"/>
              <a:gd name="connsiteX7-1785" fmla="*/ 1932 w 10000"/>
              <a:gd name="connsiteY7-1786" fmla="*/ 6907 h 9526"/>
              <a:gd name="connsiteX8-1787" fmla="*/ 3043 w 10000"/>
              <a:gd name="connsiteY8-1788" fmla="*/ 6907 h 9526"/>
              <a:gd name="connsiteX9-1789" fmla="*/ 4203 w 10000"/>
              <a:gd name="connsiteY9-1790" fmla="*/ 7072 h 9526"/>
              <a:gd name="connsiteX10-1791" fmla="*/ 4976 w 10000"/>
              <a:gd name="connsiteY10-1792" fmla="*/ 7237 h 9526"/>
              <a:gd name="connsiteX11-1793" fmla="*/ 5749 w 10000"/>
              <a:gd name="connsiteY11-1794" fmla="*/ 7237 h 9526"/>
              <a:gd name="connsiteX12-1795" fmla="*/ 6135 w 10000"/>
              <a:gd name="connsiteY12-1796" fmla="*/ 7237 h 9526"/>
              <a:gd name="connsiteX13-1797" fmla="*/ 6522 w 10000"/>
              <a:gd name="connsiteY13-1798" fmla="*/ 7072 h 9526"/>
              <a:gd name="connsiteX14-1799" fmla="*/ 6522 w 10000"/>
              <a:gd name="connsiteY14-1800" fmla="*/ 6743 h 9526"/>
              <a:gd name="connsiteX15-1801" fmla="*/ 6908 w 10000"/>
              <a:gd name="connsiteY15-1802" fmla="*/ 6246 h 9526"/>
              <a:gd name="connsiteX16-1803" fmla="*/ 6908 w 10000"/>
              <a:gd name="connsiteY16-1804" fmla="*/ 5752 h 9526"/>
              <a:gd name="connsiteX17-1805" fmla="*/ 7295 w 10000"/>
              <a:gd name="connsiteY17-1806" fmla="*/ 5093 h 9526"/>
              <a:gd name="connsiteX18-1807" fmla="*/ 7295 w 10000"/>
              <a:gd name="connsiteY18-1808" fmla="*/ 4268 h 9526"/>
              <a:gd name="connsiteX19-1809" fmla="*/ 7295 w 10000"/>
              <a:gd name="connsiteY19-1810" fmla="*/ 3299 h 9526"/>
              <a:gd name="connsiteX20-1811" fmla="*/ 6908 w 10000"/>
              <a:gd name="connsiteY20-1812" fmla="*/ 2473 h 9526"/>
              <a:gd name="connsiteX21-1813" fmla="*/ 6908 w 10000"/>
              <a:gd name="connsiteY21-1814" fmla="*/ 1980 h 9526"/>
              <a:gd name="connsiteX22-1815" fmla="*/ 6908 w 10000"/>
              <a:gd name="connsiteY22-1816" fmla="*/ 1484 h 9526"/>
              <a:gd name="connsiteX23-1817" fmla="*/ 6522 w 10000"/>
              <a:gd name="connsiteY23-1818" fmla="*/ 661 h 9526"/>
              <a:gd name="connsiteX24-1819" fmla="*/ 6522 w 10000"/>
              <a:gd name="connsiteY24-1820" fmla="*/ 0 h 9526"/>
              <a:gd name="connsiteX25-1821" fmla="*/ 9227 w 10000"/>
              <a:gd name="connsiteY25-1822" fmla="*/ 824 h 9526"/>
              <a:gd name="connsiteX26-1823" fmla="*/ 9614 w 10000"/>
              <a:gd name="connsiteY26-1824" fmla="*/ 1484 h 9526"/>
              <a:gd name="connsiteX27-1825" fmla="*/ 9614 w 10000"/>
              <a:gd name="connsiteY27-1826" fmla="*/ 2473 h 9526"/>
              <a:gd name="connsiteX28-1827" fmla="*/ 9614 w 10000"/>
              <a:gd name="connsiteY28-1828" fmla="*/ 3299 h 9526"/>
              <a:gd name="connsiteX29-1829" fmla="*/ 10000 w 10000"/>
              <a:gd name="connsiteY29-1830" fmla="*/ 4268 h 9526"/>
              <a:gd name="connsiteX30-1831" fmla="*/ 10000 w 10000"/>
              <a:gd name="connsiteY30-1832" fmla="*/ 5093 h 9526"/>
              <a:gd name="connsiteX31-1833" fmla="*/ 10000 w 10000"/>
              <a:gd name="connsiteY31-1834" fmla="*/ 5752 h 9526"/>
              <a:gd name="connsiteX32-1835" fmla="*/ 9614 w 10000"/>
              <a:gd name="connsiteY32-1836" fmla="*/ 6412 h 9526"/>
              <a:gd name="connsiteX33-1837" fmla="*/ 9614 w 10000"/>
              <a:gd name="connsiteY33-1838" fmla="*/ 6907 h 9526"/>
              <a:gd name="connsiteX34-1839" fmla="*/ 9227 w 10000"/>
              <a:gd name="connsiteY34-1840" fmla="*/ 7401 h 9526"/>
              <a:gd name="connsiteX35-1841" fmla="*/ 8841 w 10000"/>
              <a:gd name="connsiteY35-1842" fmla="*/ 7877 h 9526"/>
              <a:gd name="connsiteX36-1843" fmla="*/ 8841 w 10000"/>
              <a:gd name="connsiteY36-1844" fmla="*/ 8207 h 9526"/>
              <a:gd name="connsiteX37-1845" fmla="*/ 8454 w 10000"/>
              <a:gd name="connsiteY37-1846" fmla="*/ 8535 h 9526"/>
              <a:gd name="connsiteX38-1847" fmla="*/ 7681 w 10000"/>
              <a:gd name="connsiteY38-1848" fmla="*/ 8867 h 9526"/>
              <a:gd name="connsiteX39-1849" fmla="*/ 7295 w 10000"/>
              <a:gd name="connsiteY39-1850" fmla="*/ 9032 h 9526"/>
              <a:gd name="connsiteX40-1851" fmla="*/ 6522 w 10000"/>
              <a:gd name="connsiteY40-1852" fmla="*/ 9361 h 9526"/>
              <a:gd name="connsiteX41-1853" fmla="*/ 5749 w 10000"/>
              <a:gd name="connsiteY41-1854" fmla="*/ 9526 h 9526"/>
              <a:gd name="connsiteX42-1855" fmla="*/ 5362 w 10000"/>
              <a:gd name="connsiteY42-1856" fmla="*/ 9526 h 9526"/>
              <a:gd name="connsiteX43-1857" fmla="*/ 4976 w 10000"/>
              <a:gd name="connsiteY43-1858" fmla="*/ 9361 h 9526"/>
              <a:gd name="connsiteX44-1859" fmla="*/ 4976 w 10000"/>
              <a:gd name="connsiteY44-1860" fmla="*/ 9196 h 9526"/>
              <a:gd name="connsiteX45-1861" fmla="*/ 4976 w 10000"/>
              <a:gd name="connsiteY45-1862" fmla="*/ 9032 h 9526"/>
              <a:gd name="connsiteX46-1863" fmla="*/ 4589 w 10000"/>
              <a:gd name="connsiteY46-1864" fmla="*/ 8701 h 9526"/>
              <a:gd name="connsiteX47-1865" fmla="*/ 4203 w 10000"/>
              <a:gd name="connsiteY47-1866" fmla="*/ 8372 h 9526"/>
              <a:gd name="connsiteX48-1867" fmla="*/ 3430 w 10000"/>
              <a:gd name="connsiteY48-1868" fmla="*/ 7877 h 9526"/>
              <a:gd name="connsiteX49-1869" fmla="*/ 2271 w 10000"/>
              <a:gd name="connsiteY49-1870" fmla="*/ 7568 h 9526"/>
              <a:gd name="connsiteX50-1871" fmla="*/ 2271 w 10000"/>
              <a:gd name="connsiteY50-1872" fmla="*/ 7568 h 9526"/>
              <a:gd name="connsiteX0-1873" fmla="*/ 2271 w 10000"/>
              <a:gd name="connsiteY0-1874" fmla="*/ 7251 h 9306"/>
              <a:gd name="connsiteX1-1875" fmla="*/ 1159 w 10000"/>
              <a:gd name="connsiteY1-1876" fmla="*/ 6903 h 9306"/>
              <a:gd name="connsiteX2-1877" fmla="*/ 386 w 10000"/>
              <a:gd name="connsiteY2-1878" fmla="*/ 6730 h 9306"/>
              <a:gd name="connsiteX3-1879" fmla="*/ 386 w 10000"/>
              <a:gd name="connsiteY3-1880" fmla="*/ 6557 h 9306"/>
              <a:gd name="connsiteX4-1881" fmla="*/ 0 w 10000"/>
              <a:gd name="connsiteY4-1882" fmla="*/ 6385 h 9306"/>
              <a:gd name="connsiteX5-1883" fmla="*/ 386 w 10000"/>
              <a:gd name="connsiteY5-1884" fmla="*/ 6385 h 9306"/>
              <a:gd name="connsiteX6-1885" fmla="*/ 773 w 10000"/>
              <a:gd name="connsiteY6-1886" fmla="*/ 6385 h 9306"/>
              <a:gd name="connsiteX7-1887" fmla="*/ 1932 w 10000"/>
              <a:gd name="connsiteY7-1888" fmla="*/ 6557 h 9306"/>
              <a:gd name="connsiteX8-1889" fmla="*/ 3043 w 10000"/>
              <a:gd name="connsiteY8-1890" fmla="*/ 6557 h 9306"/>
              <a:gd name="connsiteX9-1891" fmla="*/ 4203 w 10000"/>
              <a:gd name="connsiteY9-1892" fmla="*/ 6730 h 9306"/>
              <a:gd name="connsiteX10-1893" fmla="*/ 4976 w 10000"/>
              <a:gd name="connsiteY10-1894" fmla="*/ 6903 h 9306"/>
              <a:gd name="connsiteX11-1895" fmla="*/ 5749 w 10000"/>
              <a:gd name="connsiteY11-1896" fmla="*/ 6903 h 9306"/>
              <a:gd name="connsiteX12-1897" fmla="*/ 6135 w 10000"/>
              <a:gd name="connsiteY12-1898" fmla="*/ 6903 h 9306"/>
              <a:gd name="connsiteX13-1899" fmla="*/ 6522 w 10000"/>
              <a:gd name="connsiteY13-1900" fmla="*/ 6730 h 9306"/>
              <a:gd name="connsiteX14-1901" fmla="*/ 6522 w 10000"/>
              <a:gd name="connsiteY14-1902" fmla="*/ 6385 h 9306"/>
              <a:gd name="connsiteX15-1903" fmla="*/ 6908 w 10000"/>
              <a:gd name="connsiteY15-1904" fmla="*/ 5863 h 9306"/>
              <a:gd name="connsiteX16-1905" fmla="*/ 6908 w 10000"/>
              <a:gd name="connsiteY16-1906" fmla="*/ 5344 h 9306"/>
              <a:gd name="connsiteX17-1907" fmla="*/ 7295 w 10000"/>
              <a:gd name="connsiteY17-1908" fmla="*/ 4652 h 9306"/>
              <a:gd name="connsiteX18-1909" fmla="*/ 7295 w 10000"/>
              <a:gd name="connsiteY18-1910" fmla="*/ 3786 h 9306"/>
              <a:gd name="connsiteX19-1911" fmla="*/ 7295 w 10000"/>
              <a:gd name="connsiteY19-1912" fmla="*/ 2769 h 9306"/>
              <a:gd name="connsiteX20-1913" fmla="*/ 6908 w 10000"/>
              <a:gd name="connsiteY20-1914" fmla="*/ 1902 h 9306"/>
              <a:gd name="connsiteX21-1915" fmla="*/ 6908 w 10000"/>
              <a:gd name="connsiteY21-1916" fmla="*/ 1385 h 9306"/>
              <a:gd name="connsiteX22-1917" fmla="*/ 6908 w 10000"/>
              <a:gd name="connsiteY22-1918" fmla="*/ 864 h 9306"/>
              <a:gd name="connsiteX23-1919" fmla="*/ 6522 w 10000"/>
              <a:gd name="connsiteY23-1920" fmla="*/ 0 h 9306"/>
              <a:gd name="connsiteX24-1921" fmla="*/ 9227 w 10000"/>
              <a:gd name="connsiteY24-1922" fmla="*/ 171 h 9306"/>
              <a:gd name="connsiteX25-1923" fmla="*/ 9614 w 10000"/>
              <a:gd name="connsiteY25-1924" fmla="*/ 864 h 9306"/>
              <a:gd name="connsiteX26-1925" fmla="*/ 9614 w 10000"/>
              <a:gd name="connsiteY26-1926" fmla="*/ 1902 h 9306"/>
              <a:gd name="connsiteX27-1927" fmla="*/ 9614 w 10000"/>
              <a:gd name="connsiteY27-1928" fmla="*/ 2769 h 9306"/>
              <a:gd name="connsiteX28-1929" fmla="*/ 10000 w 10000"/>
              <a:gd name="connsiteY28-1930" fmla="*/ 3786 h 9306"/>
              <a:gd name="connsiteX29-1931" fmla="*/ 10000 w 10000"/>
              <a:gd name="connsiteY29-1932" fmla="*/ 4652 h 9306"/>
              <a:gd name="connsiteX30-1933" fmla="*/ 10000 w 10000"/>
              <a:gd name="connsiteY30-1934" fmla="*/ 5344 h 9306"/>
              <a:gd name="connsiteX31-1935" fmla="*/ 9614 w 10000"/>
              <a:gd name="connsiteY31-1936" fmla="*/ 6037 h 9306"/>
              <a:gd name="connsiteX32-1937" fmla="*/ 9614 w 10000"/>
              <a:gd name="connsiteY32-1938" fmla="*/ 6557 h 9306"/>
              <a:gd name="connsiteX33-1939" fmla="*/ 9227 w 10000"/>
              <a:gd name="connsiteY33-1940" fmla="*/ 7075 h 9306"/>
              <a:gd name="connsiteX34-1941" fmla="*/ 8841 w 10000"/>
              <a:gd name="connsiteY34-1942" fmla="*/ 7575 h 9306"/>
              <a:gd name="connsiteX35-1943" fmla="*/ 8841 w 10000"/>
              <a:gd name="connsiteY35-1944" fmla="*/ 7921 h 9306"/>
              <a:gd name="connsiteX36-1945" fmla="*/ 8454 w 10000"/>
              <a:gd name="connsiteY36-1946" fmla="*/ 8266 h 9306"/>
              <a:gd name="connsiteX37-1947" fmla="*/ 7681 w 10000"/>
              <a:gd name="connsiteY37-1948" fmla="*/ 8614 h 9306"/>
              <a:gd name="connsiteX38-1949" fmla="*/ 7295 w 10000"/>
              <a:gd name="connsiteY38-1950" fmla="*/ 8787 h 9306"/>
              <a:gd name="connsiteX39-1951" fmla="*/ 6522 w 10000"/>
              <a:gd name="connsiteY39-1952" fmla="*/ 9133 h 9306"/>
              <a:gd name="connsiteX40-1953" fmla="*/ 5749 w 10000"/>
              <a:gd name="connsiteY40-1954" fmla="*/ 9306 h 9306"/>
              <a:gd name="connsiteX41-1955" fmla="*/ 5362 w 10000"/>
              <a:gd name="connsiteY41-1956" fmla="*/ 9306 h 9306"/>
              <a:gd name="connsiteX42-1957" fmla="*/ 4976 w 10000"/>
              <a:gd name="connsiteY42-1958" fmla="*/ 9133 h 9306"/>
              <a:gd name="connsiteX43-1959" fmla="*/ 4976 w 10000"/>
              <a:gd name="connsiteY43-1960" fmla="*/ 8960 h 9306"/>
              <a:gd name="connsiteX44-1961" fmla="*/ 4976 w 10000"/>
              <a:gd name="connsiteY44-1962" fmla="*/ 8787 h 9306"/>
              <a:gd name="connsiteX45-1963" fmla="*/ 4589 w 10000"/>
              <a:gd name="connsiteY45-1964" fmla="*/ 8440 h 9306"/>
              <a:gd name="connsiteX46-1965" fmla="*/ 4203 w 10000"/>
              <a:gd name="connsiteY46-1966" fmla="*/ 8095 h 9306"/>
              <a:gd name="connsiteX47-1967" fmla="*/ 3430 w 10000"/>
              <a:gd name="connsiteY47-1968" fmla="*/ 7575 h 9306"/>
              <a:gd name="connsiteX48-1969" fmla="*/ 2271 w 10000"/>
              <a:gd name="connsiteY48-1970" fmla="*/ 7251 h 9306"/>
              <a:gd name="connsiteX49-1971" fmla="*/ 2271 w 10000"/>
              <a:gd name="connsiteY49-1972" fmla="*/ 7251 h 9306"/>
              <a:gd name="connsiteX0-1973" fmla="*/ 2271 w 10000"/>
              <a:gd name="connsiteY0-1974" fmla="*/ 7608 h 9816"/>
              <a:gd name="connsiteX1-1975" fmla="*/ 1159 w 10000"/>
              <a:gd name="connsiteY1-1976" fmla="*/ 7234 h 9816"/>
              <a:gd name="connsiteX2-1977" fmla="*/ 386 w 10000"/>
              <a:gd name="connsiteY2-1978" fmla="*/ 7048 h 9816"/>
              <a:gd name="connsiteX3-1979" fmla="*/ 386 w 10000"/>
              <a:gd name="connsiteY3-1980" fmla="*/ 6862 h 9816"/>
              <a:gd name="connsiteX4-1981" fmla="*/ 0 w 10000"/>
              <a:gd name="connsiteY4-1982" fmla="*/ 6677 h 9816"/>
              <a:gd name="connsiteX5-1983" fmla="*/ 386 w 10000"/>
              <a:gd name="connsiteY5-1984" fmla="*/ 6677 h 9816"/>
              <a:gd name="connsiteX6-1985" fmla="*/ 773 w 10000"/>
              <a:gd name="connsiteY6-1986" fmla="*/ 6677 h 9816"/>
              <a:gd name="connsiteX7-1987" fmla="*/ 1932 w 10000"/>
              <a:gd name="connsiteY7-1988" fmla="*/ 6862 h 9816"/>
              <a:gd name="connsiteX8-1989" fmla="*/ 3043 w 10000"/>
              <a:gd name="connsiteY8-1990" fmla="*/ 6862 h 9816"/>
              <a:gd name="connsiteX9-1991" fmla="*/ 4203 w 10000"/>
              <a:gd name="connsiteY9-1992" fmla="*/ 7048 h 9816"/>
              <a:gd name="connsiteX10-1993" fmla="*/ 4976 w 10000"/>
              <a:gd name="connsiteY10-1994" fmla="*/ 7234 h 9816"/>
              <a:gd name="connsiteX11-1995" fmla="*/ 5749 w 10000"/>
              <a:gd name="connsiteY11-1996" fmla="*/ 7234 h 9816"/>
              <a:gd name="connsiteX12-1997" fmla="*/ 6135 w 10000"/>
              <a:gd name="connsiteY12-1998" fmla="*/ 7234 h 9816"/>
              <a:gd name="connsiteX13-1999" fmla="*/ 6522 w 10000"/>
              <a:gd name="connsiteY13-2000" fmla="*/ 7048 h 9816"/>
              <a:gd name="connsiteX14-2001" fmla="*/ 6522 w 10000"/>
              <a:gd name="connsiteY14-2002" fmla="*/ 6677 h 9816"/>
              <a:gd name="connsiteX15-2003" fmla="*/ 6908 w 10000"/>
              <a:gd name="connsiteY15-2004" fmla="*/ 6116 h 9816"/>
              <a:gd name="connsiteX16-2005" fmla="*/ 6908 w 10000"/>
              <a:gd name="connsiteY16-2006" fmla="*/ 5559 h 9816"/>
              <a:gd name="connsiteX17-2007" fmla="*/ 7295 w 10000"/>
              <a:gd name="connsiteY17-2008" fmla="*/ 4815 h 9816"/>
              <a:gd name="connsiteX18-2009" fmla="*/ 7295 w 10000"/>
              <a:gd name="connsiteY18-2010" fmla="*/ 3884 h 9816"/>
              <a:gd name="connsiteX19-2011" fmla="*/ 7295 w 10000"/>
              <a:gd name="connsiteY19-2012" fmla="*/ 2791 h 9816"/>
              <a:gd name="connsiteX20-2013" fmla="*/ 6908 w 10000"/>
              <a:gd name="connsiteY20-2014" fmla="*/ 1860 h 9816"/>
              <a:gd name="connsiteX21-2015" fmla="*/ 6908 w 10000"/>
              <a:gd name="connsiteY21-2016" fmla="*/ 1304 h 9816"/>
              <a:gd name="connsiteX22-2017" fmla="*/ 6908 w 10000"/>
              <a:gd name="connsiteY22-2018" fmla="*/ 744 h 9816"/>
              <a:gd name="connsiteX23-2019" fmla="*/ 9227 w 10000"/>
              <a:gd name="connsiteY23-2020" fmla="*/ 0 h 9816"/>
              <a:gd name="connsiteX24-2021" fmla="*/ 9614 w 10000"/>
              <a:gd name="connsiteY24-2022" fmla="*/ 744 h 9816"/>
              <a:gd name="connsiteX25-2023" fmla="*/ 9614 w 10000"/>
              <a:gd name="connsiteY25-2024" fmla="*/ 1860 h 9816"/>
              <a:gd name="connsiteX26-2025" fmla="*/ 9614 w 10000"/>
              <a:gd name="connsiteY26-2026" fmla="*/ 2791 h 9816"/>
              <a:gd name="connsiteX27-2027" fmla="*/ 10000 w 10000"/>
              <a:gd name="connsiteY27-2028" fmla="*/ 3884 h 9816"/>
              <a:gd name="connsiteX28-2029" fmla="*/ 10000 w 10000"/>
              <a:gd name="connsiteY28-2030" fmla="*/ 4815 h 9816"/>
              <a:gd name="connsiteX29-2031" fmla="*/ 10000 w 10000"/>
              <a:gd name="connsiteY29-2032" fmla="*/ 5559 h 9816"/>
              <a:gd name="connsiteX30-2033" fmla="*/ 9614 w 10000"/>
              <a:gd name="connsiteY30-2034" fmla="*/ 6303 h 9816"/>
              <a:gd name="connsiteX31-2035" fmla="*/ 9614 w 10000"/>
              <a:gd name="connsiteY31-2036" fmla="*/ 6862 h 9816"/>
              <a:gd name="connsiteX32-2037" fmla="*/ 9227 w 10000"/>
              <a:gd name="connsiteY32-2038" fmla="*/ 7419 h 9816"/>
              <a:gd name="connsiteX33-2039" fmla="*/ 8841 w 10000"/>
              <a:gd name="connsiteY33-2040" fmla="*/ 7956 h 9816"/>
              <a:gd name="connsiteX34-2041" fmla="*/ 8841 w 10000"/>
              <a:gd name="connsiteY34-2042" fmla="*/ 8328 h 9816"/>
              <a:gd name="connsiteX35-2043" fmla="*/ 8454 w 10000"/>
              <a:gd name="connsiteY35-2044" fmla="*/ 8698 h 9816"/>
              <a:gd name="connsiteX36-2045" fmla="*/ 7681 w 10000"/>
              <a:gd name="connsiteY36-2046" fmla="*/ 9072 h 9816"/>
              <a:gd name="connsiteX37-2047" fmla="*/ 7295 w 10000"/>
              <a:gd name="connsiteY37-2048" fmla="*/ 9258 h 9816"/>
              <a:gd name="connsiteX38-2049" fmla="*/ 6522 w 10000"/>
              <a:gd name="connsiteY38-2050" fmla="*/ 9630 h 9816"/>
              <a:gd name="connsiteX39-2051" fmla="*/ 5749 w 10000"/>
              <a:gd name="connsiteY39-2052" fmla="*/ 9816 h 9816"/>
              <a:gd name="connsiteX40-2053" fmla="*/ 5362 w 10000"/>
              <a:gd name="connsiteY40-2054" fmla="*/ 9816 h 9816"/>
              <a:gd name="connsiteX41-2055" fmla="*/ 4976 w 10000"/>
              <a:gd name="connsiteY41-2056" fmla="*/ 9630 h 9816"/>
              <a:gd name="connsiteX42-2057" fmla="*/ 4976 w 10000"/>
              <a:gd name="connsiteY42-2058" fmla="*/ 9444 h 9816"/>
              <a:gd name="connsiteX43-2059" fmla="*/ 4976 w 10000"/>
              <a:gd name="connsiteY43-2060" fmla="*/ 9258 h 9816"/>
              <a:gd name="connsiteX44-2061" fmla="*/ 4589 w 10000"/>
              <a:gd name="connsiteY44-2062" fmla="*/ 8885 h 9816"/>
              <a:gd name="connsiteX45-2063" fmla="*/ 4203 w 10000"/>
              <a:gd name="connsiteY45-2064" fmla="*/ 8515 h 9816"/>
              <a:gd name="connsiteX46-2065" fmla="*/ 3430 w 10000"/>
              <a:gd name="connsiteY46-2066" fmla="*/ 7956 h 9816"/>
              <a:gd name="connsiteX47-2067" fmla="*/ 2271 w 10000"/>
              <a:gd name="connsiteY47-2068" fmla="*/ 7608 h 9816"/>
              <a:gd name="connsiteX48-2069" fmla="*/ 2271 w 10000"/>
              <a:gd name="connsiteY48-2070" fmla="*/ 7608 h 9816"/>
              <a:gd name="connsiteX0-2071" fmla="*/ 2271 w 10000"/>
              <a:gd name="connsiteY0-2072" fmla="*/ 7751 h 10000"/>
              <a:gd name="connsiteX1-2073" fmla="*/ 1159 w 10000"/>
              <a:gd name="connsiteY1-2074" fmla="*/ 7370 h 10000"/>
              <a:gd name="connsiteX2-2075" fmla="*/ 386 w 10000"/>
              <a:gd name="connsiteY2-2076" fmla="*/ 7180 h 10000"/>
              <a:gd name="connsiteX3-2077" fmla="*/ 386 w 10000"/>
              <a:gd name="connsiteY3-2078" fmla="*/ 6991 h 10000"/>
              <a:gd name="connsiteX4-2079" fmla="*/ 0 w 10000"/>
              <a:gd name="connsiteY4-2080" fmla="*/ 6802 h 10000"/>
              <a:gd name="connsiteX5-2081" fmla="*/ 386 w 10000"/>
              <a:gd name="connsiteY5-2082" fmla="*/ 6802 h 10000"/>
              <a:gd name="connsiteX6-2083" fmla="*/ 773 w 10000"/>
              <a:gd name="connsiteY6-2084" fmla="*/ 6802 h 10000"/>
              <a:gd name="connsiteX7-2085" fmla="*/ 1932 w 10000"/>
              <a:gd name="connsiteY7-2086" fmla="*/ 6991 h 10000"/>
              <a:gd name="connsiteX8-2087" fmla="*/ 3043 w 10000"/>
              <a:gd name="connsiteY8-2088" fmla="*/ 6991 h 10000"/>
              <a:gd name="connsiteX9-2089" fmla="*/ 4203 w 10000"/>
              <a:gd name="connsiteY9-2090" fmla="*/ 7180 h 10000"/>
              <a:gd name="connsiteX10-2091" fmla="*/ 4976 w 10000"/>
              <a:gd name="connsiteY10-2092" fmla="*/ 7370 h 10000"/>
              <a:gd name="connsiteX11-2093" fmla="*/ 5749 w 10000"/>
              <a:gd name="connsiteY11-2094" fmla="*/ 7370 h 10000"/>
              <a:gd name="connsiteX12-2095" fmla="*/ 6135 w 10000"/>
              <a:gd name="connsiteY12-2096" fmla="*/ 7370 h 10000"/>
              <a:gd name="connsiteX13-2097" fmla="*/ 6522 w 10000"/>
              <a:gd name="connsiteY13-2098" fmla="*/ 7180 h 10000"/>
              <a:gd name="connsiteX14-2099" fmla="*/ 6522 w 10000"/>
              <a:gd name="connsiteY14-2100" fmla="*/ 6802 h 10000"/>
              <a:gd name="connsiteX15-2101" fmla="*/ 6908 w 10000"/>
              <a:gd name="connsiteY15-2102" fmla="*/ 6231 h 10000"/>
              <a:gd name="connsiteX16-2103" fmla="*/ 6908 w 10000"/>
              <a:gd name="connsiteY16-2104" fmla="*/ 5663 h 10000"/>
              <a:gd name="connsiteX17-2105" fmla="*/ 7295 w 10000"/>
              <a:gd name="connsiteY17-2106" fmla="*/ 4905 h 10000"/>
              <a:gd name="connsiteX18-2107" fmla="*/ 7295 w 10000"/>
              <a:gd name="connsiteY18-2108" fmla="*/ 3957 h 10000"/>
              <a:gd name="connsiteX19-2109" fmla="*/ 7295 w 10000"/>
              <a:gd name="connsiteY19-2110" fmla="*/ 2843 h 10000"/>
              <a:gd name="connsiteX20-2111" fmla="*/ 6908 w 10000"/>
              <a:gd name="connsiteY20-2112" fmla="*/ 1895 h 10000"/>
              <a:gd name="connsiteX21-2113" fmla="*/ 6908 w 10000"/>
              <a:gd name="connsiteY21-2114" fmla="*/ 1328 h 10000"/>
              <a:gd name="connsiteX22-2115" fmla="*/ 9227 w 10000"/>
              <a:gd name="connsiteY22-2116" fmla="*/ 0 h 10000"/>
              <a:gd name="connsiteX23-2117" fmla="*/ 9614 w 10000"/>
              <a:gd name="connsiteY23-2118" fmla="*/ 758 h 10000"/>
              <a:gd name="connsiteX24-2119" fmla="*/ 9614 w 10000"/>
              <a:gd name="connsiteY24-2120" fmla="*/ 1895 h 10000"/>
              <a:gd name="connsiteX25-2121" fmla="*/ 9614 w 10000"/>
              <a:gd name="connsiteY25-2122" fmla="*/ 2843 h 10000"/>
              <a:gd name="connsiteX26-2123" fmla="*/ 10000 w 10000"/>
              <a:gd name="connsiteY26-2124" fmla="*/ 3957 h 10000"/>
              <a:gd name="connsiteX27-2125" fmla="*/ 10000 w 10000"/>
              <a:gd name="connsiteY27-2126" fmla="*/ 4905 h 10000"/>
              <a:gd name="connsiteX28-2127" fmla="*/ 10000 w 10000"/>
              <a:gd name="connsiteY28-2128" fmla="*/ 5663 h 10000"/>
              <a:gd name="connsiteX29-2129" fmla="*/ 9614 w 10000"/>
              <a:gd name="connsiteY29-2130" fmla="*/ 6421 h 10000"/>
              <a:gd name="connsiteX30-2131" fmla="*/ 9614 w 10000"/>
              <a:gd name="connsiteY30-2132" fmla="*/ 6991 h 10000"/>
              <a:gd name="connsiteX31-2133" fmla="*/ 9227 w 10000"/>
              <a:gd name="connsiteY31-2134" fmla="*/ 7558 h 10000"/>
              <a:gd name="connsiteX32-2135" fmla="*/ 8841 w 10000"/>
              <a:gd name="connsiteY32-2136" fmla="*/ 8105 h 10000"/>
              <a:gd name="connsiteX33-2137" fmla="*/ 8841 w 10000"/>
              <a:gd name="connsiteY33-2138" fmla="*/ 8484 h 10000"/>
              <a:gd name="connsiteX34-2139" fmla="*/ 8454 w 10000"/>
              <a:gd name="connsiteY34-2140" fmla="*/ 8861 h 10000"/>
              <a:gd name="connsiteX35-2141" fmla="*/ 7681 w 10000"/>
              <a:gd name="connsiteY35-2142" fmla="*/ 9242 h 10000"/>
              <a:gd name="connsiteX36-2143" fmla="*/ 7295 w 10000"/>
              <a:gd name="connsiteY36-2144" fmla="*/ 9432 h 10000"/>
              <a:gd name="connsiteX37-2145" fmla="*/ 6522 w 10000"/>
              <a:gd name="connsiteY37-2146" fmla="*/ 9811 h 10000"/>
              <a:gd name="connsiteX38-2147" fmla="*/ 5749 w 10000"/>
              <a:gd name="connsiteY38-2148" fmla="*/ 10000 h 10000"/>
              <a:gd name="connsiteX39-2149" fmla="*/ 5362 w 10000"/>
              <a:gd name="connsiteY39-2150" fmla="*/ 10000 h 10000"/>
              <a:gd name="connsiteX40-2151" fmla="*/ 4976 w 10000"/>
              <a:gd name="connsiteY40-2152" fmla="*/ 9811 h 10000"/>
              <a:gd name="connsiteX41-2153" fmla="*/ 4976 w 10000"/>
              <a:gd name="connsiteY41-2154" fmla="*/ 9621 h 10000"/>
              <a:gd name="connsiteX42-2155" fmla="*/ 4976 w 10000"/>
              <a:gd name="connsiteY42-2156" fmla="*/ 9432 h 10000"/>
              <a:gd name="connsiteX43-2157" fmla="*/ 4589 w 10000"/>
              <a:gd name="connsiteY43-2158" fmla="*/ 9052 h 10000"/>
              <a:gd name="connsiteX44-2159" fmla="*/ 4203 w 10000"/>
              <a:gd name="connsiteY44-2160" fmla="*/ 8675 h 10000"/>
              <a:gd name="connsiteX45-2161" fmla="*/ 3430 w 10000"/>
              <a:gd name="connsiteY45-2162" fmla="*/ 8105 h 10000"/>
              <a:gd name="connsiteX46-2163" fmla="*/ 2271 w 10000"/>
              <a:gd name="connsiteY46-2164" fmla="*/ 7751 h 10000"/>
              <a:gd name="connsiteX47-2165" fmla="*/ 2271 w 10000"/>
              <a:gd name="connsiteY47-2166" fmla="*/ 7751 h 10000"/>
              <a:gd name="connsiteX0-2167" fmla="*/ 2271 w 10000"/>
              <a:gd name="connsiteY0-2168" fmla="*/ 6993 h 9242"/>
              <a:gd name="connsiteX1-2169" fmla="*/ 1159 w 10000"/>
              <a:gd name="connsiteY1-2170" fmla="*/ 6612 h 9242"/>
              <a:gd name="connsiteX2-2171" fmla="*/ 386 w 10000"/>
              <a:gd name="connsiteY2-2172" fmla="*/ 6422 h 9242"/>
              <a:gd name="connsiteX3-2173" fmla="*/ 386 w 10000"/>
              <a:gd name="connsiteY3-2174" fmla="*/ 6233 h 9242"/>
              <a:gd name="connsiteX4-2175" fmla="*/ 0 w 10000"/>
              <a:gd name="connsiteY4-2176" fmla="*/ 6044 h 9242"/>
              <a:gd name="connsiteX5-2177" fmla="*/ 386 w 10000"/>
              <a:gd name="connsiteY5-2178" fmla="*/ 6044 h 9242"/>
              <a:gd name="connsiteX6-2179" fmla="*/ 773 w 10000"/>
              <a:gd name="connsiteY6-2180" fmla="*/ 6044 h 9242"/>
              <a:gd name="connsiteX7-2181" fmla="*/ 1932 w 10000"/>
              <a:gd name="connsiteY7-2182" fmla="*/ 6233 h 9242"/>
              <a:gd name="connsiteX8-2183" fmla="*/ 3043 w 10000"/>
              <a:gd name="connsiteY8-2184" fmla="*/ 6233 h 9242"/>
              <a:gd name="connsiteX9-2185" fmla="*/ 4203 w 10000"/>
              <a:gd name="connsiteY9-2186" fmla="*/ 6422 h 9242"/>
              <a:gd name="connsiteX10-2187" fmla="*/ 4976 w 10000"/>
              <a:gd name="connsiteY10-2188" fmla="*/ 6612 h 9242"/>
              <a:gd name="connsiteX11-2189" fmla="*/ 5749 w 10000"/>
              <a:gd name="connsiteY11-2190" fmla="*/ 6612 h 9242"/>
              <a:gd name="connsiteX12-2191" fmla="*/ 6135 w 10000"/>
              <a:gd name="connsiteY12-2192" fmla="*/ 6612 h 9242"/>
              <a:gd name="connsiteX13-2193" fmla="*/ 6522 w 10000"/>
              <a:gd name="connsiteY13-2194" fmla="*/ 6422 h 9242"/>
              <a:gd name="connsiteX14-2195" fmla="*/ 6522 w 10000"/>
              <a:gd name="connsiteY14-2196" fmla="*/ 6044 h 9242"/>
              <a:gd name="connsiteX15-2197" fmla="*/ 6908 w 10000"/>
              <a:gd name="connsiteY15-2198" fmla="*/ 5473 h 9242"/>
              <a:gd name="connsiteX16-2199" fmla="*/ 6908 w 10000"/>
              <a:gd name="connsiteY16-2200" fmla="*/ 4905 h 9242"/>
              <a:gd name="connsiteX17-2201" fmla="*/ 7295 w 10000"/>
              <a:gd name="connsiteY17-2202" fmla="*/ 4147 h 9242"/>
              <a:gd name="connsiteX18-2203" fmla="*/ 7295 w 10000"/>
              <a:gd name="connsiteY18-2204" fmla="*/ 3199 h 9242"/>
              <a:gd name="connsiteX19-2205" fmla="*/ 7295 w 10000"/>
              <a:gd name="connsiteY19-2206" fmla="*/ 2085 h 9242"/>
              <a:gd name="connsiteX20-2207" fmla="*/ 6908 w 10000"/>
              <a:gd name="connsiteY20-2208" fmla="*/ 1137 h 9242"/>
              <a:gd name="connsiteX21-2209" fmla="*/ 6908 w 10000"/>
              <a:gd name="connsiteY21-2210" fmla="*/ 570 h 9242"/>
              <a:gd name="connsiteX22-2211" fmla="*/ 9614 w 10000"/>
              <a:gd name="connsiteY22-2212" fmla="*/ 0 h 9242"/>
              <a:gd name="connsiteX23-2213" fmla="*/ 9614 w 10000"/>
              <a:gd name="connsiteY23-2214" fmla="*/ 1137 h 9242"/>
              <a:gd name="connsiteX24-2215" fmla="*/ 9614 w 10000"/>
              <a:gd name="connsiteY24-2216" fmla="*/ 2085 h 9242"/>
              <a:gd name="connsiteX25-2217" fmla="*/ 10000 w 10000"/>
              <a:gd name="connsiteY25-2218" fmla="*/ 3199 h 9242"/>
              <a:gd name="connsiteX26-2219" fmla="*/ 10000 w 10000"/>
              <a:gd name="connsiteY26-2220" fmla="*/ 4147 h 9242"/>
              <a:gd name="connsiteX27-2221" fmla="*/ 10000 w 10000"/>
              <a:gd name="connsiteY27-2222" fmla="*/ 4905 h 9242"/>
              <a:gd name="connsiteX28-2223" fmla="*/ 9614 w 10000"/>
              <a:gd name="connsiteY28-2224" fmla="*/ 5663 h 9242"/>
              <a:gd name="connsiteX29-2225" fmla="*/ 9614 w 10000"/>
              <a:gd name="connsiteY29-2226" fmla="*/ 6233 h 9242"/>
              <a:gd name="connsiteX30-2227" fmla="*/ 9227 w 10000"/>
              <a:gd name="connsiteY30-2228" fmla="*/ 6800 h 9242"/>
              <a:gd name="connsiteX31-2229" fmla="*/ 8841 w 10000"/>
              <a:gd name="connsiteY31-2230" fmla="*/ 7347 h 9242"/>
              <a:gd name="connsiteX32-2231" fmla="*/ 8841 w 10000"/>
              <a:gd name="connsiteY32-2232" fmla="*/ 7726 h 9242"/>
              <a:gd name="connsiteX33-2233" fmla="*/ 8454 w 10000"/>
              <a:gd name="connsiteY33-2234" fmla="*/ 8103 h 9242"/>
              <a:gd name="connsiteX34-2235" fmla="*/ 7681 w 10000"/>
              <a:gd name="connsiteY34-2236" fmla="*/ 8484 h 9242"/>
              <a:gd name="connsiteX35-2237" fmla="*/ 7295 w 10000"/>
              <a:gd name="connsiteY35-2238" fmla="*/ 8674 h 9242"/>
              <a:gd name="connsiteX36-2239" fmla="*/ 6522 w 10000"/>
              <a:gd name="connsiteY36-2240" fmla="*/ 9053 h 9242"/>
              <a:gd name="connsiteX37-2241" fmla="*/ 5749 w 10000"/>
              <a:gd name="connsiteY37-2242" fmla="*/ 9242 h 9242"/>
              <a:gd name="connsiteX38-2243" fmla="*/ 5362 w 10000"/>
              <a:gd name="connsiteY38-2244" fmla="*/ 9242 h 9242"/>
              <a:gd name="connsiteX39-2245" fmla="*/ 4976 w 10000"/>
              <a:gd name="connsiteY39-2246" fmla="*/ 9053 h 9242"/>
              <a:gd name="connsiteX40-2247" fmla="*/ 4976 w 10000"/>
              <a:gd name="connsiteY40-2248" fmla="*/ 8863 h 9242"/>
              <a:gd name="connsiteX41-2249" fmla="*/ 4976 w 10000"/>
              <a:gd name="connsiteY41-2250" fmla="*/ 8674 h 9242"/>
              <a:gd name="connsiteX42-2251" fmla="*/ 4589 w 10000"/>
              <a:gd name="connsiteY42-2252" fmla="*/ 8294 h 9242"/>
              <a:gd name="connsiteX43-2253" fmla="*/ 4203 w 10000"/>
              <a:gd name="connsiteY43-2254" fmla="*/ 7917 h 9242"/>
              <a:gd name="connsiteX44-2255" fmla="*/ 3430 w 10000"/>
              <a:gd name="connsiteY44-2256" fmla="*/ 7347 h 9242"/>
              <a:gd name="connsiteX45-2257" fmla="*/ 2271 w 10000"/>
              <a:gd name="connsiteY45-2258" fmla="*/ 6993 h 9242"/>
              <a:gd name="connsiteX46-2259" fmla="*/ 2271 w 10000"/>
              <a:gd name="connsiteY46-2260" fmla="*/ 6993 h 9242"/>
              <a:gd name="connsiteX0-2261" fmla="*/ 2271 w 10000"/>
              <a:gd name="connsiteY0-2262" fmla="*/ 6950 h 9383"/>
              <a:gd name="connsiteX1-2263" fmla="*/ 1159 w 10000"/>
              <a:gd name="connsiteY1-2264" fmla="*/ 6537 h 9383"/>
              <a:gd name="connsiteX2-2265" fmla="*/ 386 w 10000"/>
              <a:gd name="connsiteY2-2266" fmla="*/ 6332 h 9383"/>
              <a:gd name="connsiteX3-2267" fmla="*/ 386 w 10000"/>
              <a:gd name="connsiteY3-2268" fmla="*/ 6127 h 9383"/>
              <a:gd name="connsiteX4-2269" fmla="*/ 0 w 10000"/>
              <a:gd name="connsiteY4-2270" fmla="*/ 5923 h 9383"/>
              <a:gd name="connsiteX5-2271" fmla="*/ 386 w 10000"/>
              <a:gd name="connsiteY5-2272" fmla="*/ 5923 h 9383"/>
              <a:gd name="connsiteX6-2273" fmla="*/ 773 w 10000"/>
              <a:gd name="connsiteY6-2274" fmla="*/ 5923 h 9383"/>
              <a:gd name="connsiteX7-2275" fmla="*/ 1932 w 10000"/>
              <a:gd name="connsiteY7-2276" fmla="*/ 6127 h 9383"/>
              <a:gd name="connsiteX8-2277" fmla="*/ 3043 w 10000"/>
              <a:gd name="connsiteY8-2278" fmla="*/ 6127 h 9383"/>
              <a:gd name="connsiteX9-2279" fmla="*/ 4203 w 10000"/>
              <a:gd name="connsiteY9-2280" fmla="*/ 6332 h 9383"/>
              <a:gd name="connsiteX10-2281" fmla="*/ 4976 w 10000"/>
              <a:gd name="connsiteY10-2282" fmla="*/ 6537 h 9383"/>
              <a:gd name="connsiteX11-2283" fmla="*/ 5749 w 10000"/>
              <a:gd name="connsiteY11-2284" fmla="*/ 6537 h 9383"/>
              <a:gd name="connsiteX12-2285" fmla="*/ 6135 w 10000"/>
              <a:gd name="connsiteY12-2286" fmla="*/ 6537 h 9383"/>
              <a:gd name="connsiteX13-2287" fmla="*/ 6522 w 10000"/>
              <a:gd name="connsiteY13-2288" fmla="*/ 6332 h 9383"/>
              <a:gd name="connsiteX14-2289" fmla="*/ 6522 w 10000"/>
              <a:gd name="connsiteY14-2290" fmla="*/ 5923 h 9383"/>
              <a:gd name="connsiteX15-2291" fmla="*/ 6908 w 10000"/>
              <a:gd name="connsiteY15-2292" fmla="*/ 5305 h 9383"/>
              <a:gd name="connsiteX16-2293" fmla="*/ 6908 w 10000"/>
              <a:gd name="connsiteY16-2294" fmla="*/ 4690 h 9383"/>
              <a:gd name="connsiteX17-2295" fmla="*/ 7295 w 10000"/>
              <a:gd name="connsiteY17-2296" fmla="*/ 3870 h 9383"/>
              <a:gd name="connsiteX18-2297" fmla="*/ 7295 w 10000"/>
              <a:gd name="connsiteY18-2298" fmla="*/ 2844 h 9383"/>
              <a:gd name="connsiteX19-2299" fmla="*/ 7295 w 10000"/>
              <a:gd name="connsiteY19-2300" fmla="*/ 1639 h 9383"/>
              <a:gd name="connsiteX20-2301" fmla="*/ 6908 w 10000"/>
              <a:gd name="connsiteY20-2302" fmla="*/ 613 h 9383"/>
              <a:gd name="connsiteX21-2303" fmla="*/ 6908 w 10000"/>
              <a:gd name="connsiteY21-2304" fmla="*/ 0 h 9383"/>
              <a:gd name="connsiteX22-2305" fmla="*/ 9614 w 10000"/>
              <a:gd name="connsiteY22-2306" fmla="*/ 613 h 9383"/>
              <a:gd name="connsiteX23-2307" fmla="*/ 9614 w 10000"/>
              <a:gd name="connsiteY23-2308" fmla="*/ 1639 h 9383"/>
              <a:gd name="connsiteX24-2309" fmla="*/ 10000 w 10000"/>
              <a:gd name="connsiteY24-2310" fmla="*/ 2844 h 9383"/>
              <a:gd name="connsiteX25-2311" fmla="*/ 10000 w 10000"/>
              <a:gd name="connsiteY25-2312" fmla="*/ 3870 h 9383"/>
              <a:gd name="connsiteX26-2313" fmla="*/ 10000 w 10000"/>
              <a:gd name="connsiteY26-2314" fmla="*/ 4690 h 9383"/>
              <a:gd name="connsiteX27-2315" fmla="*/ 9614 w 10000"/>
              <a:gd name="connsiteY27-2316" fmla="*/ 5510 h 9383"/>
              <a:gd name="connsiteX28-2317" fmla="*/ 9614 w 10000"/>
              <a:gd name="connsiteY28-2318" fmla="*/ 6127 h 9383"/>
              <a:gd name="connsiteX29-2319" fmla="*/ 9227 w 10000"/>
              <a:gd name="connsiteY29-2320" fmla="*/ 6741 h 9383"/>
              <a:gd name="connsiteX30-2321" fmla="*/ 8841 w 10000"/>
              <a:gd name="connsiteY30-2322" fmla="*/ 7333 h 9383"/>
              <a:gd name="connsiteX31-2323" fmla="*/ 8841 w 10000"/>
              <a:gd name="connsiteY31-2324" fmla="*/ 7743 h 9383"/>
              <a:gd name="connsiteX32-2325" fmla="*/ 8454 w 10000"/>
              <a:gd name="connsiteY32-2326" fmla="*/ 8151 h 9383"/>
              <a:gd name="connsiteX33-2327" fmla="*/ 7681 w 10000"/>
              <a:gd name="connsiteY33-2328" fmla="*/ 8563 h 9383"/>
              <a:gd name="connsiteX34-2329" fmla="*/ 7295 w 10000"/>
              <a:gd name="connsiteY34-2330" fmla="*/ 8768 h 9383"/>
              <a:gd name="connsiteX35-2331" fmla="*/ 6522 w 10000"/>
              <a:gd name="connsiteY35-2332" fmla="*/ 9178 h 9383"/>
              <a:gd name="connsiteX36-2333" fmla="*/ 5749 w 10000"/>
              <a:gd name="connsiteY36-2334" fmla="*/ 9383 h 9383"/>
              <a:gd name="connsiteX37-2335" fmla="*/ 5362 w 10000"/>
              <a:gd name="connsiteY37-2336" fmla="*/ 9383 h 9383"/>
              <a:gd name="connsiteX38-2337" fmla="*/ 4976 w 10000"/>
              <a:gd name="connsiteY38-2338" fmla="*/ 9178 h 9383"/>
              <a:gd name="connsiteX39-2339" fmla="*/ 4976 w 10000"/>
              <a:gd name="connsiteY39-2340" fmla="*/ 8973 h 9383"/>
              <a:gd name="connsiteX40-2341" fmla="*/ 4976 w 10000"/>
              <a:gd name="connsiteY40-2342" fmla="*/ 8768 h 9383"/>
              <a:gd name="connsiteX41-2343" fmla="*/ 4589 w 10000"/>
              <a:gd name="connsiteY41-2344" fmla="*/ 8357 h 9383"/>
              <a:gd name="connsiteX42-2345" fmla="*/ 4203 w 10000"/>
              <a:gd name="connsiteY42-2346" fmla="*/ 7949 h 9383"/>
              <a:gd name="connsiteX43-2347" fmla="*/ 3430 w 10000"/>
              <a:gd name="connsiteY43-2348" fmla="*/ 7333 h 9383"/>
              <a:gd name="connsiteX44-2349" fmla="*/ 2271 w 10000"/>
              <a:gd name="connsiteY44-2350" fmla="*/ 6950 h 9383"/>
              <a:gd name="connsiteX45-2351" fmla="*/ 2271 w 10000"/>
              <a:gd name="connsiteY45-2352" fmla="*/ 6950 h 9383"/>
              <a:gd name="connsiteX0-2353" fmla="*/ 2271 w 10000"/>
              <a:gd name="connsiteY0-2354" fmla="*/ 7407 h 10000"/>
              <a:gd name="connsiteX1-2355" fmla="*/ 1159 w 10000"/>
              <a:gd name="connsiteY1-2356" fmla="*/ 6967 h 10000"/>
              <a:gd name="connsiteX2-2357" fmla="*/ 386 w 10000"/>
              <a:gd name="connsiteY2-2358" fmla="*/ 6748 h 10000"/>
              <a:gd name="connsiteX3-2359" fmla="*/ 386 w 10000"/>
              <a:gd name="connsiteY3-2360" fmla="*/ 6530 h 10000"/>
              <a:gd name="connsiteX4-2361" fmla="*/ 0 w 10000"/>
              <a:gd name="connsiteY4-2362" fmla="*/ 6312 h 10000"/>
              <a:gd name="connsiteX5-2363" fmla="*/ 386 w 10000"/>
              <a:gd name="connsiteY5-2364" fmla="*/ 6312 h 10000"/>
              <a:gd name="connsiteX6-2365" fmla="*/ 773 w 10000"/>
              <a:gd name="connsiteY6-2366" fmla="*/ 6312 h 10000"/>
              <a:gd name="connsiteX7-2367" fmla="*/ 1932 w 10000"/>
              <a:gd name="connsiteY7-2368" fmla="*/ 6530 h 10000"/>
              <a:gd name="connsiteX8-2369" fmla="*/ 3043 w 10000"/>
              <a:gd name="connsiteY8-2370" fmla="*/ 6530 h 10000"/>
              <a:gd name="connsiteX9-2371" fmla="*/ 4203 w 10000"/>
              <a:gd name="connsiteY9-2372" fmla="*/ 6748 h 10000"/>
              <a:gd name="connsiteX10-2373" fmla="*/ 4976 w 10000"/>
              <a:gd name="connsiteY10-2374" fmla="*/ 6967 h 10000"/>
              <a:gd name="connsiteX11-2375" fmla="*/ 5749 w 10000"/>
              <a:gd name="connsiteY11-2376" fmla="*/ 6967 h 10000"/>
              <a:gd name="connsiteX12-2377" fmla="*/ 6135 w 10000"/>
              <a:gd name="connsiteY12-2378" fmla="*/ 6967 h 10000"/>
              <a:gd name="connsiteX13-2379" fmla="*/ 6522 w 10000"/>
              <a:gd name="connsiteY13-2380" fmla="*/ 6748 h 10000"/>
              <a:gd name="connsiteX14-2381" fmla="*/ 6522 w 10000"/>
              <a:gd name="connsiteY14-2382" fmla="*/ 6312 h 10000"/>
              <a:gd name="connsiteX15-2383" fmla="*/ 6908 w 10000"/>
              <a:gd name="connsiteY15-2384" fmla="*/ 5654 h 10000"/>
              <a:gd name="connsiteX16-2385" fmla="*/ 6908 w 10000"/>
              <a:gd name="connsiteY16-2386" fmla="*/ 4998 h 10000"/>
              <a:gd name="connsiteX17-2387" fmla="*/ 7295 w 10000"/>
              <a:gd name="connsiteY17-2388" fmla="*/ 4124 h 10000"/>
              <a:gd name="connsiteX18-2389" fmla="*/ 7295 w 10000"/>
              <a:gd name="connsiteY18-2390" fmla="*/ 3031 h 10000"/>
              <a:gd name="connsiteX19-2391" fmla="*/ 7295 w 10000"/>
              <a:gd name="connsiteY19-2392" fmla="*/ 1747 h 10000"/>
              <a:gd name="connsiteX20-2393" fmla="*/ 6908 w 10000"/>
              <a:gd name="connsiteY20-2394" fmla="*/ 653 h 10000"/>
              <a:gd name="connsiteX21-2395" fmla="*/ 6908 w 10000"/>
              <a:gd name="connsiteY21-2396" fmla="*/ 0 h 10000"/>
              <a:gd name="connsiteX22-2397" fmla="*/ 9614 w 10000"/>
              <a:gd name="connsiteY22-2398" fmla="*/ 1747 h 10000"/>
              <a:gd name="connsiteX23-2399" fmla="*/ 10000 w 10000"/>
              <a:gd name="connsiteY23-2400" fmla="*/ 3031 h 10000"/>
              <a:gd name="connsiteX24-2401" fmla="*/ 10000 w 10000"/>
              <a:gd name="connsiteY24-2402" fmla="*/ 4124 h 10000"/>
              <a:gd name="connsiteX25-2403" fmla="*/ 10000 w 10000"/>
              <a:gd name="connsiteY25-2404" fmla="*/ 4998 h 10000"/>
              <a:gd name="connsiteX26-2405" fmla="*/ 9614 w 10000"/>
              <a:gd name="connsiteY26-2406" fmla="*/ 5872 h 10000"/>
              <a:gd name="connsiteX27-2407" fmla="*/ 9614 w 10000"/>
              <a:gd name="connsiteY27-2408" fmla="*/ 6530 h 10000"/>
              <a:gd name="connsiteX28-2409" fmla="*/ 9227 w 10000"/>
              <a:gd name="connsiteY28-2410" fmla="*/ 7184 h 10000"/>
              <a:gd name="connsiteX29-2411" fmla="*/ 8841 w 10000"/>
              <a:gd name="connsiteY29-2412" fmla="*/ 7815 h 10000"/>
              <a:gd name="connsiteX30-2413" fmla="*/ 8841 w 10000"/>
              <a:gd name="connsiteY30-2414" fmla="*/ 8252 h 10000"/>
              <a:gd name="connsiteX31-2415" fmla="*/ 8454 w 10000"/>
              <a:gd name="connsiteY31-2416" fmla="*/ 8687 h 10000"/>
              <a:gd name="connsiteX32-2417" fmla="*/ 7681 w 10000"/>
              <a:gd name="connsiteY32-2418" fmla="*/ 9126 h 10000"/>
              <a:gd name="connsiteX33-2419" fmla="*/ 7295 w 10000"/>
              <a:gd name="connsiteY33-2420" fmla="*/ 9345 h 10000"/>
              <a:gd name="connsiteX34-2421" fmla="*/ 6522 w 10000"/>
              <a:gd name="connsiteY34-2422" fmla="*/ 9782 h 10000"/>
              <a:gd name="connsiteX35-2423" fmla="*/ 5749 w 10000"/>
              <a:gd name="connsiteY35-2424" fmla="*/ 10000 h 10000"/>
              <a:gd name="connsiteX36-2425" fmla="*/ 5362 w 10000"/>
              <a:gd name="connsiteY36-2426" fmla="*/ 10000 h 10000"/>
              <a:gd name="connsiteX37-2427" fmla="*/ 4976 w 10000"/>
              <a:gd name="connsiteY37-2428" fmla="*/ 9782 h 10000"/>
              <a:gd name="connsiteX38-2429" fmla="*/ 4976 w 10000"/>
              <a:gd name="connsiteY38-2430" fmla="*/ 9563 h 10000"/>
              <a:gd name="connsiteX39-2431" fmla="*/ 4976 w 10000"/>
              <a:gd name="connsiteY39-2432" fmla="*/ 9345 h 10000"/>
              <a:gd name="connsiteX40-2433" fmla="*/ 4589 w 10000"/>
              <a:gd name="connsiteY40-2434" fmla="*/ 8907 h 10000"/>
              <a:gd name="connsiteX41-2435" fmla="*/ 4203 w 10000"/>
              <a:gd name="connsiteY41-2436" fmla="*/ 8472 h 10000"/>
              <a:gd name="connsiteX42-2437" fmla="*/ 3430 w 10000"/>
              <a:gd name="connsiteY42-2438" fmla="*/ 7815 h 10000"/>
              <a:gd name="connsiteX43-2439" fmla="*/ 2271 w 10000"/>
              <a:gd name="connsiteY43-2440" fmla="*/ 7407 h 10000"/>
              <a:gd name="connsiteX44-2441" fmla="*/ 2271 w 10000"/>
              <a:gd name="connsiteY44-2442" fmla="*/ 7407 h 10000"/>
              <a:gd name="connsiteX0-2443" fmla="*/ 2271 w 10000"/>
              <a:gd name="connsiteY0-2444" fmla="*/ 7407 h 10000"/>
              <a:gd name="connsiteX1-2445" fmla="*/ 1159 w 10000"/>
              <a:gd name="connsiteY1-2446" fmla="*/ 6967 h 10000"/>
              <a:gd name="connsiteX2-2447" fmla="*/ 386 w 10000"/>
              <a:gd name="connsiteY2-2448" fmla="*/ 6748 h 10000"/>
              <a:gd name="connsiteX3-2449" fmla="*/ 386 w 10000"/>
              <a:gd name="connsiteY3-2450" fmla="*/ 6530 h 10000"/>
              <a:gd name="connsiteX4-2451" fmla="*/ 0 w 10000"/>
              <a:gd name="connsiteY4-2452" fmla="*/ 6312 h 10000"/>
              <a:gd name="connsiteX5-2453" fmla="*/ 386 w 10000"/>
              <a:gd name="connsiteY5-2454" fmla="*/ 6312 h 10000"/>
              <a:gd name="connsiteX6-2455" fmla="*/ 773 w 10000"/>
              <a:gd name="connsiteY6-2456" fmla="*/ 6312 h 10000"/>
              <a:gd name="connsiteX7-2457" fmla="*/ 1932 w 10000"/>
              <a:gd name="connsiteY7-2458" fmla="*/ 6530 h 10000"/>
              <a:gd name="connsiteX8-2459" fmla="*/ 3043 w 10000"/>
              <a:gd name="connsiteY8-2460" fmla="*/ 6530 h 10000"/>
              <a:gd name="connsiteX9-2461" fmla="*/ 4203 w 10000"/>
              <a:gd name="connsiteY9-2462" fmla="*/ 6748 h 10000"/>
              <a:gd name="connsiteX10-2463" fmla="*/ 4976 w 10000"/>
              <a:gd name="connsiteY10-2464" fmla="*/ 6967 h 10000"/>
              <a:gd name="connsiteX11-2465" fmla="*/ 5749 w 10000"/>
              <a:gd name="connsiteY11-2466" fmla="*/ 6967 h 10000"/>
              <a:gd name="connsiteX12-2467" fmla="*/ 6135 w 10000"/>
              <a:gd name="connsiteY12-2468" fmla="*/ 6967 h 10000"/>
              <a:gd name="connsiteX13-2469" fmla="*/ 6522 w 10000"/>
              <a:gd name="connsiteY13-2470" fmla="*/ 6748 h 10000"/>
              <a:gd name="connsiteX14-2471" fmla="*/ 6522 w 10000"/>
              <a:gd name="connsiteY14-2472" fmla="*/ 6312 h 10000"/>
              <a:gd name="connsiteX15-2473" fmla="*/ 6908 w 10000"/>
              <a:gd name="connsiteY15-2474" fmla="*/ 5654 h 10000"/>
              <a:gd name="connsiteX16-2475" fmla="*/ 6908 w 10000"/>
              <a:gd name="connsiteY16-2476" fmla="*/ 4998 h 10000"/>
              <a:gd name="connsiteX17-2477" fmla="*/ 7295 w 10000"/>
              <a:gd name="connsiteY17-2478" fmla="*/ 4124 h 10000"/>
              <a:gd name="connsiteX18-2479" fmla="*/ 7295 w 10000"/>
              <a:gd name="connsiteY18-2480" fmla="*/ 3031 h 10000"/>
              <a:gd name="connsiteX19-2481" fmla="*/ 7295 w 10000"/>
              <a:gd name="connsiteY19-2482" fmla="*/ 1747 h 10000"/>
              <a:gd name="connsiteX20-2483" fmla="*/ 6908 w 10000"/>
              <a:gd name="connsiteY20-2484" fmla="*/ 653 h 10000"/>
              <a:gd name="connsiteX21-2485" fmla="*/ 6908 w 10000"/>
              <a:gd name="connsiteY21-2486" fmla="*/ 0 h 10000"/>
              <a:gd name="connsiteX22-2487" fmla="*/ 10000 w 10000"/>
              <a:gd name="connsiteY22-2488" fmla="*/ 3031 h 10000"/>
              <a:gd name="connsiteX23-2489" fmla="*/ 10000 w 10000"/>
              <a:gd name="connsiteY23-2490" fmla="*/ 4124 h 10000"/>
              <a:gd name="connsiteX24-2491" fmla="*/ 10000 w 10000"/>
              <a:gd name="connsiteY24-2492" fmla="*/ 4998 h 10000"/>
              <a:gd name="connsiteX25-2493" fmla="*/ 9614 w 10000"/>
              <a:gd name="connsiteY25-2494" fmla="*/ 5872 h 10000"/>
              <a:gd name="connsiteX26-2495" fmla="*/ 9614 w 10000"/>
              <a:gd name="connsiteY26-2496" fmla="*/ 6530 h 10000"/>
              <a:gd name="connsiteX27-2497" fmla="*/ 9227 w 10000"/>
              <a:gd name="connsiteY27-2498" fmla="*/ 7184 h 10000"/>
              <a:gd name="connsiteX28-2499" fmla="*/ 8841 w 10000"/>
              <a:gd name="connsiteY28-2500" fmla="*/ 7815 h 10000"/>
              <a:gd name="connsiteX29-2501" fmla="*/ 8841 w 10000"/>
              <a:gd name="connsiteY29-2502" fmla="*/ 8252 h 10000"/>
              <a:gd name="connsiteX30-2503" fmla="*/ 8454 w 10000"/>
              <a:gd name="connsiteY30-2504" fmla="*/ 8687 h 10000"/>
              <a:gd name="connsiteX31-2505" fmla="*/ 7681 w 10000"/>
              <a:gd name="connsiteY31-2506" fmla="*/ 9126 h 10000"/>
              <a:gd name="connsiteX32-2507" fmla="*/ 7295 w 10000"/>
              <a:gd name="connsiteY32-2508" fmla="*/ 9345 h 10000"/>
              <a:gd name="connsiteX33-2509" fmla="*/ 6522 w 10000"/>
              <a:gd name="connsiteY33-2510" fmla="*/ 9782 h 10000"/>
              <a:gd name="connsiteX34-2511" fmla="*/ 5749 w 10000"/>
              <a:gd name="connsiteY34-2512" fmla="*/ 10000 h 10000"/>
              <a:gd name="connsiteX35-2513" fmla="*/ 5362 w 10000"/>
              <a:gd name="connsiteY35-2514" fmla="*/ 10000 h 10000"/>
              <a:gd name="connsiteX36-2515" fmla="*/ 4976 w 10000"/>
              <a:gd name="connsiteY36-2516" fmla="*/ 9782 h 10000"/>
              <a:gd name="connsiteX37-2517" fmla="*/ 4976 w 10000"/>
              <a:gd name="connsiteY37-2518" fmla="*/ 9563 h 10000"/>
              <a:gd name="connsiteX38-2519" fmla="*/ 4976 w 10000"/>
              <a:gd name="connsiteY38-2520" fmla="*/ 9345 h 10000"/>
              <a:gd name="connsiteX39-2521" fmla="*/ 4589 w 10000"/>
              <a:gd name="connsiteY39-2522" fmla="*/ 8907 h 10000"/>
              <a:gd name="connsiteX40-2523" fmla="*/ 4203 w 10000"/>
              <a:gd name="connsiteY40-2524" fmla="*/ 8472 h 10000"/>
              <a:gd name="connsiteX41-2525" fmla="*/ 3430 w 10000"/>
              <a:gd name="connsiteY41-2526" fmla="*/ 7815 h 10000"/>
              <a:gd name="connsiteX42-2527" fmla="*/ 2271 w 10000"/>
              <a:gd name="connsiteY42-2528" fmla="*/ 7407 h 10000"/>
              <a:gd name="connsiteX43-2529" fmla="*/ 2271 w 10000"/>
              <a:gd name="connsiteY43-2530" fmla="*/ 7407 h 10000"/>
              <a:gd name="connsiteX0-2531" fmla="*/ 2271 w 10000"/>
              <a:gd name="connsiteY0-2532" fmla="*/ 7407 h 10000"/>
              <a:gd name="connsiteX1-2533" fmla="*/ 1159 w 10000"/>
              <a:gd name="connsiteY1-2534" fmla="*/ 6967 h 10000"/>
              <a:gd name="connsiteX2-2535" fmla="*/ 386 w 10000"/>
              <a:gd name="connsiteY2-2536" fmla="*/ 6748 h 10000"/>
              <a:gd name="connsiteX3-2537" fmla="*/ 386 w 10000"/>
              <a:gd name="connsiteY3-2538" fmla="*/ 6530 h 10000"/>
              <a:gd name="connsiteX4-2539" fmla="*/ 0 w 10000"/>
              <a:gd name="connsiteY4-2540" fmla="*/ 6312 h 10000"/>
              <a:gd name="connsiteX5-2541" fmla="*/ 386 w 10000"/>
              <a:gd name="connsiteY5-2542" fmla="*/ 6312 h 10000"/>
              <a:gd name="connsiteX6-2543" fmla="*/ 773 w 10000"/>
              <a:gd name="connsiteY6-2544" fmla="*/ 6312 h 10000"/>
              <a:gd name="connsiteX7-2545" fmla="*/ 1932 w 10000"/>
              <a:gd name="connsiteY7-2546" fmla="*/ 6530 h 10000"/>
              <a:gd name="connsiteX8-2547" fmla="*/ 3043 w 10000"/>
              <a:gd name="connsiteY8-2548" fmla="*/ 6530 h 10000"/>
              <a:gd name="connsiteX9-2549" fmla="*/ 4203 w 10000"/>
              <a:gd name="connsiteY9-2550" fmla="*/ 6748 h 10000"/>
              <a:gd name="connsiteX10-2551" fmla="*/ 4976 w 10000"/>
              <a:gd name="connsiteY10-2552" fmla="*/ 6967 h 10000"/>
              <a:gd name="connsiteX11-2553" fmla="*/ 5749 w 10000"/>
              <a:gd name="connsiteY11-2554" fmla="*/ 6967 h 10000"/>
              <a:gd name="connsiteX12-2555" fmla="*/ 6135 w 10000"/>
              <a:gd name="connsiteY12-2556" fmla="*/ 6967 h 10000"/>
              <a:gd name="connsiteX13-2557" fmla="*/ 6522 w 10000"/>
              <a:gd name="connsiteY13-2558" fmla="*/ 6748 h 10000"/>
              <a:gd name="connsiteX14-2559" fmla="*/ 6522 w 10000"/>
              <a:gd name="connsiteY14-2560" fmla="*/ 6312 h 10000"/>
              <a:gd name="connsiteX15-2561" fmla="*/ 6908 w 10000"/>
              <a:gd name="connsiteY15-2562" fmla="*/ 5654 h 10000"/>
              <a:gd name="connsiteX16-2563" fmla="*/ 6908 w 10000"/>
              <a:gd name="connsiteY16-2564" fmla="*/ 4998 h 10000"/>
              <a:gd name="connsiteX17-2565" fmla="*/ 7295 w 10000"/>
              <a:gd name="connsiteY17-2566" fmla="*/ 4124 h 10000"/>
              <a:gd name="connsiteX18-2567" fmla="*/ 7295 w 10000"/>
              <a:gd name="connsiteY18-2568" fmla="*/ 3031 h 10000"/>
              <a:gd name="connsiteX19-2569" fmla="*/ 7295 w 10000"/>
              <a:gd name="connsiteY19-2570" fmla="*/ 1747 h 10000"/>
              <a:gd name="connsiteX20-2571" fmla="*/ 6908 w 10000"/>
              <a:gd name="connsiteY20-2572" fmla="*/ 0 h 10000"/>
              <a:gd name="connsiteX21-2573" fmla="*/ 10000 w 10000"/>
              <a:gd name="connsiteY21-2574" fmla="*/ 3031 h 10000"/>
              <a:gd name="connsiteX22-2575" fmla="*/ 10000 w 10000"/>
              <a:gd name="connsiteY22-2576" fmla="*/ 4124 h 10000"/>
              <a:gd name="connsiteX23-2577" fmla="*/ 10000 w 10000"/>
              <a:gd name="connsiteY23-2578" fmla="*/ 4998 h 10000"/>
              <a:gd name="connsiteX24-2579" fmla="*/ 9614 w 10000"/>
              <a:gd name="connsiteY24-2580" fmla="*/ 5872 h 10000"/>
              <a:gd name="connsiteX25-2581" fmla="*/ 9614 w 10000"/>
              <a:gd name="connsiteY25-2582" fmla="*/ 6530 h 10000"/>
              <a:gd name="connsiteX26-2583" fmla="*/ 9227 w 10000"/>
              <a:gd name="connsiteY26-2584" fmla="*/ 7184 h 10000"/>
              <a:gd name="connsiteX27-2585" fmla="*/ 8841 w 10000"/>
              <a:gd name="connsiteY27-2586" fmla="*/ 7815 h 10000"/>
              <a:gd name="connsiteX28-2587" fmla="*/ 8841 w 10000"/>
              <a:gd name="connsiteY28-2588" fmla="*/ 8252 h 10000"/>
              <a:gd name="connsiteX29-2589" fmla="*/ 8454 w 10000"/>
              <a:gd name="connsiteY29-2590" fmla="*/ 8687 h 10000"/>
              <a:gd name="connsiteX30-2591" fmla="*/ 7681 w 10000"/>
              <a:gd name="connsiteY30-2592" fmla="*/ 9126 h 10000"/>
              <a:gd name="connsiteX31-2593" fmla="*/ 7295 w 10000"/>
              <a:gd name="connsiteY31-2594" fmla="*/ 9345 h 10000"/>
              <a:gd name="connsiteX32-2595" fmla="*/ 6522 w 10000"/>
              <a:gd name="connsiteY32-2596" fmla="*/ 9782 h 10000"/>
              <a:gd name="connsiteX33-2597" fmla="*/ 5749 w 10000"/>
              <a:gd name="connsiteY33-2598" fmla="*/ 10000 h 10000"/>
              <a:gd name="connsiteX34-2599" fmla="*/ 5362 w 10000"/>
              <a:gd name="connsiteY34-2600" fmla="*/ 10000 h 10000"/>
              <a:gd name="connsiteX35-2601" fmla="*/ 4976 w 10000"/>
              <a:gd name="connsiteY35-2602" fmla="*/ 9782 h 10000"/>
              <a:gd name="connsiteX36-2603" fmla="*/ 4976 w 10000"/>
              <a:gd name="connsiteY36-2604" fmla="*/ 9563 h 10000"/>
              <a:gd name="connsiteX37-2605" fmla="*/ 4976 w 10000"/>
              <a:gd name="connsiteY37-2606" fmla="*/ 9345 h 10000"/>
              <a:gd name="connsiteX38-2607" fmla="*/ 4589 w 10000"/>
              <a:gd name="connsiteY38-2608" fmla="*/ 8907 h 10000"/>
              <a:gd name="connsiteX39-2609" fmla="*/ 4203 w 10000"/>
              <a:gd name="connsiteY39-2610" fmla="*/ 8472 h 10000"/>
              <a:gd name="connsiteX40-2611" fmla="*/ 3430 w 10000"/>
              <a:gd name="connsiteY40-2612" fmla="*/ 7815 h 10000"/>
              <a:gd name="connsiteX41-2613" fmla="*/ 2271 w 10000"/>
              <a:gd name="connsiteY41-2614" fmla="*/ 7407 h 10000"/>
              <a:gd name="connsiteX42-2615" fmla="*/ 2271 w 10000"/>
              <a:gd name="connsiteY42-2616" fmla="*/ 7407 h 10000"/>
              <a:gd name="connsiteX0-2617" fmla="*/ 2271 w 10000"/>
              <a:gd name="connsiteY0-2618" fmla="*/ 5660 h 8253"/>
              <a:gd name="connsiteX1-2619" fmla="*/ 1159 w 10000"/>
              <a:gd name="connsiteY1-2620" fmla="*/ 5220 h 8253"/>
              <a:gd name="connsiteX2-2621" fmla="*/ 386 w 10000"/>
              <a:gd name="connsiteY2-2622" fmla="*/ 5001 h 8253"/>
              <a:gd name="connsiteX3-2623" fmla="*/ 386 w 10000"/>
              <a:gd name="connsiteY3-2624" fmla="*/ 4783 h 8253"/>
              <a:gd name="connsiteX4-2625" fmla="*/ 0 w 10000"/>
              <a:gd name="connsiteY4-2626" fmla="*/ 4565 h 8253"/>
              <a:gd name="connsiteX5-2627" fmla="*/ 386 w 10000"/>
              <a:gd name="connsiteY5-2628" fmla="*/ 4565 h 8253"/>
              <a:gd name="connsiteX6-2629" fmla="*/ 773 w 10000"/>
              <a:gd name="connsiteY6-2630" fmla="*/ 4565 h 8253"/>
              <a:gd name="connsiteX7-2631" fmla="*/ 1932 w 10000"/>
              <a:gd name="connsiteY7-2632" fmla="*/ 4783 h 8253"/>
              <a:gd name="connsiteX8-2633" fmla="*/ 3043 w 10000"/>
              <a:gd name="connsiteY8-2634" fmla="*/ 4783 h 8253"/>
              <a:gd name="connsiteX9-2635" fmla="*/ 4203 w 10000"/>
              <a:gd name="connsiteY9-2636" fmla="*/ 5001 h 8253"/>
              <a:gd name="connsiteX10-2637" fmla="*/ 4976 w 10000"/>
              <a:gd name="connsiteY10-2638" fmla="*/ 5220 h 8253"/>
              <a:gd name="connsiteX11-2639" fmla="*/ 5749 w 10000"/>
              <a:gd name="connsiteY11-2640" fmla="*/ 5220 h 8253"/>
              <a:gd name="connsiteX12-2641" fmla="*/ 6135 w 10000"/>
              <a:gd name="connsiteY12-2642" fmla="*/ 5220 h 8253"/>
              <a:gd name="connsiteX13-2643" fmla="*/ 6522 w 10000"/>
              <a:gd name="connsiteY13-2644" fmla="*/ 5001 h 8253"/>
              <a:gd name="connsiteX14-2645" fmla="*/ 6522 w 10000"/>
              <a:gd name="connsiteY14-2646" fmla="*/ 4565 h 8253"/>
              <a:gd name="connsiteX15-2647" fmla="*/ 6908 w 10000"/>
              <a:gd name="connsiteY15-2648" fmla="*/ 3907 h 8253"/>
              <a:gd name="connsiteX16-2649" fmla="*/ 6908 w 10000"/>
              <a:gd name="connsiteY16-2650" fmla="*/ 3251 h 8253"/>
              <a:gd name="connsiteX17-2651" fmla="*/ 7295 w 10000"/>
              <a:gd name="connsiteY17-2652" fmla="*/ 2377 h 8253"/>
              <a:gd name="connsiteX18-2653" fmla="*/ 7295 w 10000"/>
              <a:gd name="connsiteY18-2654" fmla="*/ 1284 h 8253"/>
              <a:gd name="connsiteX19-2655" fmla="*/ 7295 w 10000"/>
              <a:gd name="connsiteY19-2656" fmla="*/ 0 h 8253"/>
              <a:gd name="connsiteX20-2657" fmla="*/ 10000 w 10000"/>
              <a:gd name="connsiteY20-2658" fmla="*/ 1284 h 8253"/>
              <a:gd name="connsiteX21-2659" fmla="*/ 10000 w 10000"/>
              <a:gd name="connsiteY21-2660" fmla="*/ 2377 h 8253"/>
              <a:gd name="connsiteX22-2661" fmla="*/ 10000 w 10000"/>
              <a:gd name="connsiteY22-2662" fmla="*/ 3251 h 8253"/>
              <a:gd name="connsiteX23-2663" fmla="*/ 9614 w 10000"/>
              <a:gd name="connsiteY23-2664" fmla="*/ 4125 h 8253"/>
              <a:gd name="connsiteX24-2665" fmla="*/ 9614 w 10000"/>
              <a:gd name="connsiteY24-2666" fmla="*/ 4783 h 8253"/>
              <a:gd name="connsiteX25-2667" fmla="*/ 9227 w 10000"/>
              <a:gd name="connsiteY25-2668" fmla="*/ 5437 h 8253"/>
              <a:gd name="connsiteX26-2669" fmla="*/ 8841 w 10000"/>
              <a:gd name="connsiteY26-2670" fmla="*/ 6068 h 8253"/>
              <a:gd name="connsiteX27-2671" fmla="*/ 8841 w 10000"/>
              <a:gd name="connsiteY27-2672" fmla="*/ 6505 h 8253"/>
              <a:gd name="connsiteX28-2673" fmla="*/ 8454 w 10000"/>
              <a:gd name="connsiteY28-2674" fmla="*/ 6940 h 8253"/>
              <a:gd name="connsiteX29-2675" fmla="*/ 7681 w 10000"/>
              <a:gd name="connsiteY29-2676" fmla="*/ 7379 h 8253"/>
              <a:gd name="connsiteX30-2677" fmla="*/ 7295 w 10000"/>
              <a:gd name="connsiteY30-2678" fmla="*/ 7598 h 8253"/>
              <a:gd name="connsiteX31-2679" fmla="*/ 6522 w 10000"/>
              <a:gd name="connsiteY31-2680" fmla="*/ 8035 h 8253"/>
              <a:gd name="connsiteX32-2681" fmla="*/ 5749 w 10000"/>
              <a:gd name="connsiteY32-2682" fmla="*/ 8253 h 8253"/>
              <a:gd name="connsiteX33-2683" fmla="*/ 5362 w 10000"/>
              <a:gd name="connsiteY33-2684" fmla="*/ 8253 h 8253"/>
              <a:gd name="connsiteX34-2685" fmla="*/ 4976 w 10000"/>
              <a:gd name="connsiteY34-2686" fmla="*/ 8035 h 8253"/>
              <a:gd name="connsiteX35-2687" fmla="*/ 4976 w 10000"/>
              <a:gd name="connsiteY35-2688" fmla="*/ 7816 h 8253"/>
              <a:gd name="connsiteX36-2689" fmla="*/ 4976 w 10000"/>
              <a:gd name="connsiteY36-2690" fmla="*/ 7598 h 8253"/>
              <a:gd name="connsiteX37-2691" fmla="*/ 4589 w 10000"/>
              <a:gd name="connsiteY37-2692" fmla="*/ 7160 h 8253"/>
              <a:gd name="connsiteX38-2693" fmla="*/ 4203 w 10000"/>
              <a:gd name="connsiteY38-2694" fmla="*/ 6725 h 8253"/>
              <a:gd name="connsiteX39-2695" fmla="*/ 3430 w 10000"/>
              <a:gd name="connsiteY39-2696" fmla="*/ 6068 h 8253"/>
              <a:gd name="connsiteX40-2697" fmla="*/ 2271 w 10000"/>
              <a:gd name="connsiteY40-2698" fmla="*/ 5660 h 8253"/>
              <a:gd name="connsiteX41-2699" fmla="*/ 2271 w 10000"/>
              <a:gd name="connsiteY41-2700" fmla="*/ 5660 h 8253"/>
              <a:gd name="connsiteX0-2701" fmla="*/ 2271 w 10000"/>
              <a:gd name="connsiteY0-2702" fmla="*/ 5302 h 8444"/>
              <a:gd name="connsiteX1-2703" fmla="*/ 1159 w 10000"/>
              <a:gd name="connsiteY1-2704" fmla="*/ 4769 h 8444"/>
              <a:gd name="connsiteX2-2705" fmla="*/ 386 w 10000"/>
              <a:gd name="connsiteY2-2706" fmla="*/ 4504 h 8444"/>
              <a:gd name="connsiteX3-2707" fmla="*/ 386 w 10000"/>
              <a:gd name="connsiteY3-2708" fmla="*/ 4239 h 8444"/>
              <a:gd name="connsiteX4-2709" fmla="*/ 0 w 10000"/>
              <a:gd name="connsiteY4-2710" fmla="*/ 3975 h 8444"/>
              <a:gd name="connsiteX5-2711" fmla="*/ 386 w 10000"/>
              <a:gd name="connsiteY5-2712" fmla="*/ 3975 h 8444"/>
              <a:gd name="connsiteX6-2713" fmla="*/ 773 w 10000"/>
              <a:gd name="connsiteY6-2714" fmla="*/ 3975 h 8444"/>
              <a:gd name="connsiteX7-2715" fmla="*/ 1932 w 10000"/>
              <a:gd name="connsiteY7-2716" fmla="*/ 4239 h 8444"/>
              <a:gd name="connsiteX8-2717" fmla="*/ 3043 w 10000"/>
              <a:gd name="connsiteY8-2718" fmla="*/ 4239 h 8444"/>
              <a:gd name="connsiteX9-2719" fmla="*/ 4203 w 10000"/>
              <a:gd name="connsiteY9-2720" fmla="*/ 4504 h 8444"/>
              <a:gd name="connsiteX10-2721" fmla="*/ 4976 w 10000"/>
              <a:gd name="connsiteY10-2722" fmla="*/ 4769 h 8444"/>
              <a:gd name="connsiteX11-2723" fmla="*/ 5749 w 10000"/>
              <a:gd name="connsiteY11-2724" fmla="*/ 4769 h 8444"/>
              <a:gd name="connsiteX12-2725" fmla="*/ 6135 w 10000"/>
              <a:gd name="connsiteY12-2726" fmla="*/ 4769 h 8444"/>
              <a:gd name="connsiteX13-2727" fmla="*/ 6522 w 10000"/>
              <a:gd name="connsiteY13-2728" fmla="*/ 4504 h 8444"/>
              <a:gd name="connsiteX14-2729" fmla="*/ 6522 w 10000"/>
              <a:gd name="connsiteY14-2730" fmla="*/ 3975 h 8444"/>
              <a:gd name="connsiteX15-2731" fmla="*/ 6908 w 10000"/>
              <a:gd name="connsiteY15-2732" fmla="*/ 3178 h 8444"/>
              <a:gd name="connsiteX16-2733" fmla="*/ 6908 w 10000"/>
              <a:gd name="connsiteY16-2734" fmla="*/ 2383 h 8444"/>
              <a:gd name="connsiteX17-2735" fmla="*/ 7295 w 10000"/>
              <a:gd name="connsiteY17-2736" fmla="*/ 1324 h 8444"/>
              <a:gd name="connsiteX18-2737" fmla="*/ 7295 w 10000"/>
              <a:gd name="connsiteY18-2738" fmla="*/ 0 h 8444"/>
              <a:gd name="connsiteX19-2739" fmla="*/ 10000 w 10000"/>
              <a:gd name="connsiteY19-2740" fmla="*/ 0 h 8444"/>
              <a:gd name="connsiteX20-2741" fmla="*/ 10000 w 10000"/>
              <a:gd name="connsiteY20-2742" fmla="*/ 1324 h 8444"/>
              <a:gd name="connsiteX21-2743" fmla="*/ 10000 w 10000"/>
              <a:gd name="connsiteY21-2744" fmla="*/ 2383 h 8444"/>
              <a:gd name="connsiteX22-2745" fmla="*/ 9614 w 10000"/>
              <a:gd name="connsiteY22-2746" fmla="*/ 3442 h 8444"/>
              <a:gd name="connsiteX23-2747" fmla="*/ 9614 w 10000"/>
              <a:gd name="connsiteY23-2748" fmla="*/ 4239 h 8444"/>
              <a:gd name="connsiteX24-2749" fmla="*/ 9227 w 10000"/>
              <a:gd name="connsiteY24-2750" fmla="*/ 5032 h 8444"/>
              <a:gd name="connsiteX25-2751" fmla="*/ 8841 w 10000"/>
              <a:gd name="connsiteY25-2752" fmla="*/ 5796 h 8444"/>
              <a:gd name="connsiteX26-2753" fmla="*/ 8841 w 10000"/>
              <a:gd name="connsiteY26-2754" fmla="*/ 6326 h 8444"/>
              <a:gd name="connsiteX27-2755" fmla="*/ 8454 w 10000"/>
              <a:gd name="connsiteY27-2756" fmla="*/ 6853 h 8444"/>
              <a:gd name="connsiteX28-2757" fmla="*/ 7681 w 10000"/>
              <a:gd name="connsiteY28-2758" fmla="*/ 7385 h 8444"/>
              <a:gd name="connsiteX29-2759" fmla="*/ 7295 w 10000"/>
              <a:gd name="connsiteY29-2760" fmla="*/ 7650 h 8444"/>
              <a:gd name="connsiteX30-2761" fmla="*/ 6522 w 10000"/>
              <a:gd name="connsiteY30-2762" fmla="*/ 8180 h 8444"/>
              <a:gd name="connsiteX31-2763" fmla="*/ 5749 w 10000"/>
              <a:gd name="connsiteY31-2764" fmla="*/ 8444 h 8444"/>
              <a:gd name="connsiteX32-2765" fmla="*/ 5362 w 10000"/>
              <a:gd name="connsiteY32-2766" fmla="*/ 8444 h 8444"/>
              <a:gd name="connsiteX33-2767" fmla="*/ 4976 w 10000"/>
              <a:gd name="connsiteY33-2768" fmla="*/ 8180 h 8444"/>
              <a:gd name="connsiteX34-2769" fmla="*/ 4976 w 10000"/>
              <a:gd name="connsiteY34-2770" fmla="*/ 7914 h 8444"/>
              <a:gd name="connsiteX35-2771" fmla="*/ 4976 w 10000"/>
              <a:gd name="connsiteY35-2772" fmla="*/ 7650 h 8444"/>
              <a:gd name="connsiteX36-2773" fmla="*/ 4589 w 10000"/>
              <a:gd name="connsiteY36-2774" fmla="*/ 7120 h 8444"/>
              <a:gd name="connsiteX37-2775" fmla="*/ 4203 w 10000"/>
              <a:gd name="connsiteY37-2776" fmla="*/ 6593 h 8444"/>
              <a:gd name="connsiteX38-2777" fmla="*/ 3430 w 10000"/>
              <a:gd name="connsiteY38-2778" fmla="*/ 5796 h 8444"/>
              <a:gd name="connsiteX39-2779" fmla="*/ 2271 w 10000"/>
              <a:gd name="connsiteY39-2780" fmla="*/ 5302 h 8444"/>
              <a:gd name="connsiteX40-2781" fmla="*/ 2271 w 10000"/>
              <a:gd name="connsiteY40-2782" fmla="*/ 5302 h 8444"/>
              <a:gd name="connsiteX0-2783" fmla="*/ 2271 w 10000"/>
              <a:gd name="connsiteY0-2784" fmla="*/ 6279 h 10000"/>
              <a:gd name="connsiteX1-2785" fmla="*/ 1159 w 10000"/>
              <a:gd name="connsiteY1-2786" fmla="*/ 5648 h 10000"/>
              <a:gd name="connsiteX2-2787" fmla="*/ 386 w 10000"/>
              <a:gd name="connsiteY2-2788" fmla="*/ 5334 h 10000"/>
              <a:gd name="connsiteX3-2789" fmla="*/ 386 w 10000"/>
              <a:gd name="connsiteY3-2790" fmla="*/ 5020 h 10000"/>
              <a:gd name="connsiteX4-2791" fmla="*/ 0 w 10000"/>
              <a:gd name="connsiteY4-2792" fmla="*/ 4707 h 10000"/>
              <a:gd name="connsiteX5-2793" fmla="*/ 386 w 10000"/>
              <a:gd name="connsiteY5-2794" fmla="*/ 4707 h 10000"/>
              <a:gd name="connsiteX6-2795" fmla="*/ 773 w 10000"/>
              <a:gd name="connsiteY6-2796" fmla="*/ 4707 h 10000"/>
              <a:gd name="connsiteX7-2797" fmla="*/ 1932 w 10000"/>
              <a:gd name="connsiteY7-2798" fmla="*/ 5020 h 10000"/>
              <a:gd name="connsiteX8-2799" fmla="*/ 3043 w 10000"/>
              <a:gd name="connsiteY8-2800" fmla="*/ 5020 h 10000"/>
              <a:gd name="connsiteX9-2801" fmla="*/ 4203 w 10000"/>
              <a:gd name="connsiteY9-2802" fmla="*/ 5334 h 10000"/>
              <a:gd name="connsiteX10-2803" fmla="*/ 4976 w 10000"/>
              <a:gd name="connsiteY10-2804" fmla="*/ 5648 h 10000"/>
              <a:gd name="connsiteX11-2805" fmla="*/ 5749 w 10000"/>
              <a:gd name="connsiteY11-2806" fmla="*/ 5648 h 10000"/>
              <a:gd name="connsiteX12-2807" fmla="*/ 6135 w 10000"/>
              <a:gd name="connsiteY12-2808" fmla="*/ 5648 h 10000"/>
              <a:gd name="connsiteX13-2809" fmla="*/ 6522 w 10000"/>
              <a:gd name="connsiteY13-2810" fmla="*/ 5334 h 10000"/>
              <a:gd name="connsiteX14-2811" fmla="*/ 6522 w 10000"/>
              <a:gd name="connsiteY14-2812" fmla="*/ 4707 h 10000"/>
              <a:gd name="connsiteX15-2813" fmla="*/ 6908 w 10000"/>
              <a:gd name="connsiteY15-2814" fmla="*/ 3764 h 10000"/>
              <a:gd name="connsiteX16-2815" fmla="*/ 6908 w 10000"/>
              <a:gd name="connsiteY16-2816" fmla="*/ 2822 h 10000"/>
              <a:gd name="connsiteX17-2817" fmla="*/ 7295 w 10000"/>
              <a:gd name="connsiteY17-2818" fmla="*/ 1568 h 10000"/>
              <a:gd name="connsiteX18-2819" fmla="*/ 10000 w 10000"/>
              <a:gd name="connsiteY18-2820" fmla="*/ 0 h 10000"/>
              <a:gd name="connsiteX19-2821" fmla="*/ 10000 w 10000"/>
              <a:gd name="connsiteY19-2822" fmla="*/ 1568 h 10000"/>
              <a:gd name="connsiteX20-2823" fmla="*/ 10000 w 10000"/>
              <a:gd name="connsiteY20-2824" fmla="*/ 2822 h 10000"/>
              <a:gd name="connsiteX21-2825" fmla="*/ 9614 w 10000"/>
              <a:gd name="connsiteY21-2826" fmla="*/ 4076 h 10000"/>
              <a:gd name="connsiteX22-2827" fmla="*/ 9614 w 10000"/>
              <a:gd name="connsiteY22-2828" fmla="*/ 5020 h 10000"/>
              <a:gd name="connsiteX23-2829" fmla="*/ 9227 w 10000"/>
              <a:gd name="connsiteY23-2830" fmla="*/ 5959 h 10000"/>
              <a:gd name="connsiteX24-2831" fmla="*/ 8841 w 10000"/>
              <a:gd name="connsiteY24-2832" fmla="*/ 6864 h 10000"/>
              <a:gd name="connsiteX25-2833" fmla="*/ 8841 w 10000"/>
              <a:gd name="connsiteY25-2834" fmla="*/ 7492 h 10000"/>
              <a:gd name="connsiteX26-2835" fmla="*/ 8454 w 10000"/>
              <a:gd name="connsiteY26-2836" fmla="*/ 8116 h 10000"/>
              <a:gd name="connsiteX27-2837" fmla="*/ 7681 w 10000"/>
              <a:gd name="connsiteY27-2838" fmla="*/ 8746 h 10000"/>
              <a:gd name="connsiteX28-2839" fmla="*/ 7295 w 10000"/>
              <a:gd name="connsiteY28-2840" fmla="*/ 9060 h 10000"/>
              <a:gd name="connsiteX29-2841" fmla="*/ 6522 w 10000"/>
              <a:gd name="connsiteY29-2842" fmla="*/ 9687 h 10000"/>
              <a:gd name="connsiteX30-2843" fmla="*/ 5749 w 10000"/>
              <a:gd name="connsiteY30-2844" fmla="*/ 10000 h 10000"/>
              <a:gd name="connsiteX31-2845" fmla="*/ 5362 w 10000"/>
              <a:gd name="connsiteY31-2846" fmla="*/ 10000 h 10000"/>
              <a:gd name="connsiteX32-2847" fmla="*/ 4976 w 10000"/>
              <a:gd name="connsiteY32-2848" fmla="*/ 9687 h 10000"/>
              <a:gd name="connsiteX33-2849" fmla="*/ 4976 w 10000"/>
              <a:gd name="connsiteY33-2850" fmla="*/ 9372 h 10000"/>
              <a:gd name="connsiteX34-2851" fmla="*/ 4976 w 10000"/>
              <a:gd name="connsiteY34-2852" fmla="*/ 9060 h 10000"/>
              <a:gd name="connsiteX35-2853" fmla="*/ 4589 w 10000"/>
              <a:gd name="connsiteY35-2854" fmla="*/ 8432 h 10000"/>
              <a:gd name="connsiteX36-2855" fmla="*/ 4203 w 10000"/>
              <a:gd name="connsiteY36-2856" fmla="*/ 7808 h 10000"/>
              <a:gd name="connsiteX37-2857" fmla="*/ 3430 w 10000"/>
              <a:gd name="connsiteY37-2858" fmla="*/ 6864 h 10000"/>
              <a:gd name="connsiteX38-2859" fmla="*/ 2271 w 10000"/>
              <a:gd name="connsiteY38-2860" fmla="*/ 6279 h 10000"/>
              <a:gd name="connsiteX39-2861" fmla="*/ 2271 w 10000"/>
              <a:gd name="connsiteY39-2862" fmla="*/ 6279 h 10000"/>
              <a:gd name="connsiteX0-2863" fmla="*/ 2271 w 10000"/>
              <a:gd name="connsiteY0-2864" fmla="*/ 4711 h 8432"/>
              <a:gd name="connsiteX1-2865" fmla="*/ 1159 w 10000"/>
              <a:gd name="connsiteY1-2866" fmla="*/ 4080 h 8432"/>
              <a:gd name="connsiteX2-2867" fmla="*/ 386 w 10000"/>
              <a:gd name="connsiteY2-2868" fmla="*/ 3766 h 8432"/>
              <a:gd name="connsiteX3-2869" fmla="*/ 386 w 10000"/>
              <a:gd name="connsiteY3-2870" fmla="*/ 3452 h 8432"/>
              <a:gd name="connsiteX4-2871" fmla="*/ 0 w 10000"/>
              <a:gd name="connsiteY4-2872" fmla="*/ 3139 h 8432"/>
              <a:gd name="connsiteX5-2873" fmla="*/ 386 w 10000"/>
              <a:gd name="connsiteY5-2874" fmla="*/ 3139 h 8432"/>
              <a:gd name="connsiteX6-2875" fmla="*/ 773 w 10000"/>
              <a:gd name="connsiteY6-2876" fmla="*/ 3139 h 8432"/>
              <a:gd name="connsiteX7-2877" fmla="*/ 1932 w 10000"/>
              <a:gd name="connsiteY7-2878" fmla="*/ 3452 h 8432"/>
              <a:gd name="connsiteX8-2879" fmla="*/ 3043 w 10000"/>
              <a:gd name="connsiteY8-2880" fmla="*/ 3452 h 8432"/>
              <a:gd name="connsiteX9-2881" fmla="*/ 4203 w 10000"/>
              <a:gd name="connsiteY9-2882" fmla="*/ 3766 h 8432"/>
              <a:gd name="connsiteX10-2883" fmla="*/ 4976 w 10000"/>
              <a:gd name="connsiteY10-2884" fmla="*/ 4080 h 8432"/>
              <a:gd name="connsiteX11-2885" fmla="*/ 5749 w 10000"/>
              <a:gd name="connsiteY11-2886" fmla="*/ 4080 h 8432"/>
              <a:gd name="connsiteX12-2887" fmla="*/ 6135 w 10000"/>
              <a:gd name="connsiteY12-2888" fmla="*/ 4080 h 8432"/>
              <a:gd name="connsiteX13-2889" fmla="*/ 6522 w 10000"/>
              <a:gd name="connsiteY13-2890" fmla="*/ 3766 h 8432"/>
              <a:gd name="connsiteX14-2891" fmla="*/ 6522 w 10000"/>
              <a:gd name="connsiteY14-2892" fmla="*/ 3139 h 8432"/>
              <a:gd name="connsiteX15-2893" fmla="*/ 6908 w 10000"/>
              <a:gd name="connsiteY15-2894" fmla="*/ 2196 h 8432"/>
              <a:gd name="connsiteX16-2895" fmla="*/ 6908 w 10000"/>
              <a:gd name="connsiteY16-2896" fmla="*/ 1254 h 8432"/>
              <a:gd name="connsiteX17-2897" fmla="*/ 7295 w 10000"/>
              <a:gd name="connsiteY17-2898" fmla="*/ 0 h 8432"/>
              <a:gd name="connsiteX18-2899" fmla="*/ 10000 w 10000"/>
              <a:gd name="connsiteY18-2900" fmla="*/ 0 h 8432"/>
              <a:gd name="connsiteX19-2901" fmla="*/ 10000 w 10000"/>
              <a:gd name="connsiteY19-2902" fmla="*/ 1254 h 8432"/>
              <a:gd name="connsiteX20-2903" fmla="*/ 9614 w 10000"/>
              <a:gd name="connsiteY20-2904" fmla="*/ 2508 h 8432"/>
              <a:gd name="connsiteX21-2905" fmla="*/ 9614 w 10000"/>
              <a:gd name="connsiteY21-2906" fmla="*/ 3452 h 8432"/>
              <a:gd name="connsiteX22-2907" fmla="*/ 9227 w 10000"/>
              <a:gd name="connsiteY22-2908" fmla="*/ 4391 h 8432"/>
              <a:gd name="connsiteX23-2909" fmla="*/ 8841 w 10000"/>
              <a:gd name="connsiteY23-2910" fmla="*/ 5296 h 8432"/>
              <a:gd name="connsiteX24-2911" fmla="*/ 8841 w 10000"/>
              <a:gd name="connsiteY24-2912" fmla="*/ 5924 h 8432"/>
              <a:gd name="connsiteX25-2913" fmla="*/ 8454 w 10000"/>
              <a:gd name="connsiteY25-2914" fmla="*/ 6548 h 8432"/>
              <a:gd name="connsiteX26-2915" fmla="*/ 7681 w 10000"/>
              <a:gd name="connsiteY26-2916" fmla="*/ 7178 h 8432"/>
              <a:gd name="connsiteX27-2917" fmla="*/ 7295 w 10000"/>
              <a:gd name="connsiteY27-2918" fmla="*/ 7492 h 8432"/>
              <a:gd name="connsiteX28-2919" fmla="*/ 6522 w 10000"/>
              <a:gd name="connsiteY28-2920" fmla="*/ 8119 h 8432"/>
              <a:gd name="connsiteX29-2921" fmla="*/ 5749 w 10000"/>
              <a:gd name="connsiteY29-2922" fmla="*/ 8432 h 8432"/>
              <a:gd name="connsiteX30-2923" fmla="*/ 5362 w 10000"/>
              <a:gd name="connsiteY30-2924" fmla="*/ 8432 h 8432"/>
              <a:gd name="connsiteX31-2925" fmla="*/ 4976 w 10000"/>
              <a:gd name="connsiteY31-2926" fmla="*/ 8119 h 8432"/>
              <a:gd name="connsiteX32-2927" fmla="*/ 4976 w 10000"/>
              <a:gd name="connsiteY32-2928" fmla="*/ 7804 h 8432"/>
              <a:gd name="connsiteX33-2929" fmla="*/ 4976 w 10000"/>
              <a:gd name="connsiteY33-2930" fmla="*/ 7492 h 8432"/>
              <a:gd name="connsiteX34-2931" fmla="*/ 4589 w 10000"/>
              <a:gd name="connsiteY34-2932" fmla="*/ 6864 h 8432"/>
              <a:gd name="connsiteX35-2933" fmla="*/ 4203 w 10000"/>
              <a:gd name="connsiteY35-2934" fmla="*/ 6240 h 8432"/>
              <a:gd name="connsiteX36-2935" fmla="*/ 3430 w 10000"/>
              <a:gd name="connsiteY36-2936" fmla="*/ 5296 h 8432"/>
              <a:gd name="connsiteX37-2937" fmla="*/ 2271 w 10000"/>
              <a:gd name="connsiteY37-2938" fmla="*/ 4711 h 8432"/>
              <a:gd name="connsiteX38-2939" fmla="*/ 2271 w 10000"/>
              <a:gd name="connsiteY38-2940" fmla="*/ 4711 h 8432"/>
              <a:gd name="connsiteX0-2941" fmla="*/ 2271 w 10000"/>
              <a:gd name="connsiteY0-2942" fmla="*/ 5587 h 10000"/>
              <a:gd name="connsiteX1-2943" fmla="*/ 1159 w 10000"/>
              <a:gd name="connsiteY1-2944" fmla="*/ 4839 h 10000"/>
              <a:gd name="connsiteX2-2945" fmla="*/ 386 w 10000"/>
              <a:gd name="connsiteY2-2946" fmla="*/ 4466 h 10000"/>
              <a:gd name="connsiteX3-2947" fmla="*/ 386 w 10000"/>
              <a:gd name="connsiteY3-2948" fmla="*/ 4094 h 10000"/>
              <a:gd name="connsiteX4-2949" fmla="*/ 0 w 10000"/>
              <a:gd name="connsiteY4-2950" fmla="*/ 3723 h 10000"/>
              <a:gd name="connsiteX5-2951" fmla="*/ 386 w 10000"/>
              <a:gd name="connsiteY5-2952" fmla="*/ 3723 h 10000"/>
              <a:gd name="connsiteX6-2953" fmla="*/ 773 w 10000"/>
              <a:gd name="connsiteY6-2954" fmla="*/ 3723 h 10000"/>
              <a:gd name="connsiteX7-2955" fmla="*/ 1932 w 10000"/>
              <a:gd name="connsiteY7-2956" fmla="*/ 4094 h 10000"/>
              <a:gd name="connsiteX8-2957" fmla="*/ 3043 w 10000"/>
              <a:gd name="connsiteY8-2958" fmla="*/ 4094 h 10000"/>
              <a:gd name="connsiteX9-2959" fmla="*/ 4203 w 10000"/>
              <a:gd name="connsiteY9-2960" fmla="*/ 4466 h 10000"/>
              <a:gd name="connsiteX10-2961" fmla="*/ 4976 w 10000"/>
              <a:gd name="connsiteY10-2962" fmla="*/ 4839 h 10000"/>
              <a:gd name="connsiteX11-2963" fmla="*/ 5749 w 10000"/>
              <a:gd name="connsiteY11-2964" fmla="*/ 4839 h 10000"/>
              <a:gd name="connsiteX12-2965" fmla="*/ 6135 w 10000"/>
              <a:gd name="connsiteY12-2966" fmla="*/ 4839 h 10000"/>
              <a:gd name="connsiteX13-2967" fmla="*/ 6522 w 10000"/>
              <a:gd name="connsiteY13-2968" fmla="*/ 4466 h 10000"/>
              <a:gd name="connsiteX14-2969" fmla="*/ 6522 w 10000"/>
              <a:gd name="connsiteY14-2970" fmla="*/ 3723 h 10000"/>
              <a:gd name="connsiteX15-2971" fmla="*/ 6908 w 10000"/>
              <a:gd name="connsiteY15-2972" fmla="*/ 2604 h 10000"/>
              <a:gd name="connsiteX16-2973" fmla="*/ 6908 w 10000"/>
              <a:gd name="connsiteY16-2974" fmla="*/ 1487 h 10000"/>
              <a:gd name="connsiteX17-2975" fmla="*/ 7295 w 10000"/>
              <a:gd name="connsiteY17-2976" fmla="*/ 0 h 10000"/>
              <a:gd name="connsiteX18-2977" fmla="*/ 10000 w 10000"/>
              <a:gd name="connsiteY18-2978" fmla="*/ 1487 h 10000"/>
              <a:gd name="connsiteX19-2979" fmla="*/ 9614 w 10000"/>
              <a:gd name="connsiteY19-2980" fmla="*/ 2974 h 10000"/>
              <a:gd name="connsiteX20-2981" fmla="*/ 9614 w 10000"/>
              <a:gd name="connsiteY20-2982" fmla="*/ 4094 h 10000"/>
              <a:gd name="connsiteX21-2983" fmla="*/ 9227 w 10000"/>
              <a:gd name="connsiteY21-2984" fmla="*/ 5208 h 10000"/>
              <a:gd name="connsiteX22-2985" fmla="*/ 8841 w 10000"/>
              <a:gd name="connsiteY22-2986" fmla="*/ 6281 h 10000"/>
              <a:gd name="connsiteX23-2987" fmla="*/ 8841 w 10000"/>
              <a:gd name="connsiteY23-2988" fmla="*/ 7026 h 10000"/>
              <a:gd name="connsiteX24-2989" fmla="*/ 8454 w 10000"/>
              <a:gd name="connsiteY24-2990" fmla="*/ 7766 h 10000"/>
              <a:gd name="connsiteX25-2991" fmla="*/ 7681 w 10000"/>
              <a:gd name="connsiteY25-2992" fmla="*/ 8513 h 10000"/>
              <a:gd name="connsiteX26-2993" fmla="*/ 7295 w 10000"/>
              <a:gd name="connsiteY26-2994" fmla="*/ 8885 h 10000"/>
              <a:gd name="connsiteX27-2995" fmla="*/ 6522 w 10000"/>
              <a:gd name="connsiteY27-2996" fmla="*/ 9629 h 10000"/>
              <a:gd name="connsiteX28-2997" fmla="*/ 5749 w 10000"/>
              <a:gd name="connsiteY28-2998" fmla="*/ 10000 h 10000"/>
              <a:gd name="connsiteX29-2999" fmla="*/ 5362 w 10000"/>
              <a:gd name="connsiteY29-3000" fmla="*/ 10000 h 10000"/>
              <a:gd name="connsiteX30-3001" fmla="*/ 4976 w 10000"/>
              <a:gd name="connsiteY30-3002" fmla="*/ 9629 h 10000"/>
              <a:gd name="connsiteX31-3003" fmla="*/ 4976 w 10000"/>
              <a:gd name="connsiteY31-3004" fmla="*/ 9255 h 10000"/>
              <a:gd name="connsiteX32-3005" fmla="*/ 4976 w 10000"/>
              <a:gd name="connsiteY32-3006" fmla="*/ 8885 h 10000"/>
              <a:gd name="connsiteX33-3007" fmla="*/ 4589 w 10000"/>
              <a:gd name="connsiteY33-3008" fmla="*/ 8140 h 10000"/>
              <a:gd name="connsiteX34-3009" fmla="*/ 4203 w 10000"/>
              <a:gd name="connsiteY34-3010" fmla="*/ 7400 h 10000"/>
              <a:gd name="connsiteX35-3011" fmla="*/ 3430 w 10000"/>
              <a:gd name="connsiteY35-3012" fmla="*/ 6281 h 10000"/>
              <a:gd name="connsiteX36-3013" fmla="*/ 2271 w 10000"/>
              <a:gd name="connsiteY36-3014" fmla="*/ 5587 h 10000"/>
              <a:gd name="connsiteX37-3015" fmla="*/ 2271 w 10000"/>
              <a:gd name="connsiteY37-3016" fmla="*/ 5587 h 10000"/>
              <a:gd name="connsiteX0-3017" fmla="*/ 2271 w 9614"/>
              <a:gd name="connsiteY0-3018" fmla="*/ 5587 h 10000"/>
              <a:gd name="connsiteX1-3019" fmla="*/ 1159 w 9614"/>
              <a:gd name="connsiteY1-3020" fmla="*/ 4839 h 10000"/>
              <a:gd name="connsiteX2-3021" fmla="*/ 386 w 9614"/>
              <a:gd name="connsiteY2-3022" fmla="*/ 4466 h 10000"/>
              <a:gd name="connsiteX3-3023" fmla="*/ 386 w 9614"/>
              <a:gd name="connsiteY3-3024" fmla="*/ 4094 h 10000"/>
              <a:gd name="connsiteX4-3025" fmla="*/ 0 w 9614"/>
              <a:gd name="connsiteY4-3026" fmla="*/ 3723 h 10000"/>
              <a:gd name="connsiteX5-3027" fmla="*/ 386 w 9614"/>
              <a:gd name="connsiteY5-3028" fmla="*/ 3723 h 10000"/>
              <a:gd name="connsiteX6-3029" fmla="*/ 773 w 9614"/>
              <a:gd name="connsiteY6-3030" fmla="*/ 3723 h 10000"/>
              <a:gd name="connsiteX7-3031" fmla="*/ 1932 w 9614"/>
              <a:gd name="connsiteY7-3032" fmla="*/ 4094 h 10000"/>
              <a:gd name="connsiteX8-3033" fmla="*/ 3043 w 9614"/>
              <a:gd name="connsiteY8-3034" fmla="*/ 4094 h 10000"/>
              <a:gd name="connsiteX9-3035" fmla="*/ 4203 w 9614"/>
              <a:gd name="connsiteY9-3036" fmla="*/ 4466 h 10000"/>
              <a:gd name="connsiteX10-3037" fmla="*/ 4976 w 9614"/>
              <a:gd name="connsiteY10-3038" fmla="*/ 4839 h 10000"/>
              <a:gd name="connsiteX11-3039" fmla="*/ 5749 w 9614"/>
              <a:gd name="connsiteY11-3040" fmla="*/ 4839 h 10000"/>
              <a:gd name="connsiteX12-3041" fmla="*/ 6135 w 9614"/>
              <a:gd name="connsiteY12-3042" fmla="*/ 4839 h 10000"/>
              <a:gd name="connsiteX13-3043" fmla="*/ 6522 w 9614"/>
              <a:gd name="connsiteY13-3044" fmla="*/ 4466 h 10000"/>
              <a:gd name="connsiteX14-3045" fmla="*/ 6522 w 9614"/>
              <a:gd name="connsiteY14-3046" fmla="*/ 3723 h 10000"/>
              <a:gd name="connsiteX15-3047" fmla="*/ 6908 w 9614"/>
              <a:gd name="connsiteY15-3048" fmla="*/ 2604 h 10000"/>
              <a:gd name="connsiteX16-3049" fmla="*/ 6908 w 9614"/>
              <a:gd name="connsiteY16-3050" fmla="*/ 1487 h 10000"/>
              <a:gd name="connsiteX17-3051" fmla="*/ 7295 w 9614"/>
              <a:gd name="connsiteY17-3052" fmla="*/ 0 h 10000"/>
              <a:gd name="connsiteX18-3053" fmla="*/ 9614 w 9614"/>
              <a:gd name="connsiteY18-3054" fmla="*/ 2974 h 10000"/>
              <a:gd name="connsiteX19-3055" fmla="*/ 9614 w 9614"/>
              <a:gd name="connsiteY19-3056" fmla="*/ 4094 h 10000"/>
              <a:gd name="connsiteX20-3057" fmla="*/ 9227 w 9614"/>
              <a:gd name="connsiteY20-3058" fmla="*/ 5208 h 10000"/>
              <a:gd name="connsiteX21-3059" fmla="*/ 8841 w 9614"/>
              <a:gd name="connsiteY21-3060" fmla="*/ 6281 h 10000"/>
              <a:gd name="connsiteX22-3061" fmla="*/ 8841 w 9614"/>
              <a:gd name="connsiteY22-3062" fmla="*/ 7026 h 10000"/>
              <a:gd name="connsiteX23-3063" fmla="*/ 8454 w 9614"/>
              <a:gd name="connsiteY23-3064" fmla="*/ 7766 h 10000"/>
              <a:gd name="connsiteX24-3065" fmla="*/ 7681 w 9614"/>
              <a:gd name="connsiteY24-3066" fmla="*/ 8513 h 10000"/>
              <a:gd name="connsiteX25-3067" fmla="*/ 7295 w 9614"/>
              <a:gd name="connsiteY25-3068" fmla="*/ 8885 h 10000"/>
              <a:gd name="connsiteX26-3069" fmla="*/ 6522 w 9614"/>
              <a:gd name="connsiteY26-3070" fmla="*/ 9629 h 10000"/>
              <a:gd name="connsiteX27-3071" fmla="*/ 5749 w 9614"/>
              <a:gd name="connsiteY27-3072" fmla="*/ 10000 h 10000"/>
              <a:gd name="connsiteX28-3073" fmla="*/ 5362 w 9614"/>
              <a:gd name="connsiteY28-3074" fmla="*/ 10000 h 10000"/>
              <a:gd name="connsiteX29-3075" fmla="*/ 4976 w 9614"/>
              <a:gd name="connsiteY29-3076" fmla="*/ 9629 h 10000"/>
              <a:gd name="connsiteX30-3077" fmla="*/ 4976 w 9614"/>
              <a:gd name="connsiteY30-3078" fmla="*/ 9255 h 10000"/>
              <a:gd name="connsiteX31-3079" fmla="*/ 4976 w 9614"/>
              <a:gd name="connsiteY31-3080" fmla="*/ 8885 h 10000"/>
              <a:gd name="connsiteX32-3081" fmla="*/ 4589 w 9614"/>
              <a:gd name="connsiteY32-3082" fmla="*/ 8140 h 10000"/>
              <a:gd name="connsiteX33-3083" fmla="*/ 4203 w 9614"/>
              <a:gd name="connsiteY33-3084" fmla="*/ 7400 h 10000"/>
              <a:gd name="connsiteX34-3085" fmla="*/ 3430 w 9614"/>
              <a:gd name="connsiteY34-3086" fmla="*/ 6281 h 10000"/>
              <a:gd name="connsiteX35-3087" fmla="*/ 2271 w 9614"/>
              <a:gd name="connsiteY35-3088" fmla="*/ 5587 h 10000"/>
              <a:gd name="connsiteX36-3089" fmla="*/ 2271 w 9614"/>
              <a:gd name="connsiteY36-3090" fmla="*/ 5587 h 10000"/>
              <a:gd name="connsiteX0-3091" fmla="*/ 2362 w 10000"/>
              <a:gd name="connsiteY0-3092" fmla="*/ 4100 h 8513"/>
              <a:gd name="connsiteX1-3093" fmla="*/ 1206 w 10000"/>
              <a:gd name="connsiteY1-3094" fmla="*/ 3352 h 8513"/>
              <a:gd name="connsiteX2-3095" fmla="*/ 401 w 10000"/>
              <a:gd name="connsiteY2-3096" fmla="*/ 2979 h 8513"/>
              <a:gd name="connsiteX3-3097" fmla="*/ 401 w 10000"/>
              <a:gd name="connsiteY3-3098" fmla="*/ 2607 h 8513"/>
              <a:gd name="connsiteX4-3099" fmla="*/ 0 w 10000"/>
              <a:gd name="connsiteY4-3100" fmla="*/ 2236 h 8513"/>
              <a:gd name="connsiteX5-3101" fmla="*/ 401 w 10000"/>
              <a:gd name="connsiteY5-3102" fmla="*/ 2236 h 8513"/>
              <a:gd name="connsiteX6-3103" fmla="*/ 804 w 10000"/>
              <a:gd name="connsiteY6-3104" fmla="*/ 2236 h 8513"/>
              <a:gd name="connsiteX7-3105" fmla="*/ 2010 w 10000"/>
              <a:gd name="connsiteY7-3106" fmla="*/ 2607 h 8513"/>
              <a:gd name="connsiteX8-3107" fmla="*/ 3165 w 10000"/>
              <a:gd name="connsiteY8-3108" fmla="*/ 2607 h 8513"/>
              <a:gd name="connsiteX9-3109" fmla="*/ 4372 w 10000"/>
              <a:gd name="connsiteY9-3110" fmla="*/ 2979 h 8513"/>
              <a:gd name="connsiteX10-3111" fmla="*/ 5176 w 10000"/>
              <a:gd name="connsiteY10-3112" fmla="*/ 3352 h 8513"/>
              <a:gd name="connsiteX11-3113" fmla="*/ 5980 w 10000"/>
              <a:gd name="connsiteY11-3114" fmla="*/ 3352 h 8513"/>
              <a:gd name="connsiteX12-3115" fmla="*/ 6381 w 10000"/>
              <a:gd name="connsiteY12-3116" fmla="*/ 3352 h 8513"/>
              <a:gd name="connsiteX13-3117" fmla="*/ 6784 w 10000"/>
              <a:gd name="connsiteY13-3118" fmla="*/ 2979 h 8513"/>
              <a:gd name="connsiteX14-3119" fmla="*/ 6784 w 10000"/>
              <a:gd name="connsiteY14-3120" fmla="*/ 2236 h 8513"/>
              <a:gd name="connsiteX15-3121" fmla="*/ 7185 w 10000"/>
              <a:gd name="connsiteY15-3122" fmla="*/ 1117 h 8513"/>
              <a:gd name="connsiteX16-3123" fmla="*/ 7185 w 10000"/>
              <a:gd name="connsiteY16-3124" fmla="*/ 0 h 8513"/>
              <a:gd name="connsiteX17-3125" fmla="*/ 10000 w 10000"/>
              <a:gd name="connsiteY17-3126" fmla="*/ 1487 h 8513"/>
              <a:gd name="connsiteX18-3127" fmla="*/ 10000 w 10000"/>
              <a:gd name="connsiteY18-3128" fmla="*/ 2607 h 8513"/>
              <a:gd name="connsiteX19-3129" fmla="*/ 9597 w 10000"/>
              <a:gd name="connsiteY19-3130" fmla="*/ 3721 h 8513"/>
              <a:gd name="connsiteX20-3131" fmla="*/ 9196 w 10000"/>
              <a:gd name="connsiteY20-3132" fmla="*/ 4794 h 8513"/>
              <a:gd name="connsiteX21-3133" fmla="*/ 9196 w 10000"/>
              <a:gd name="connsiteY21-3134" fmla="*/ 5539 h 8513"/>
              <a:gd name="connsiteX22-3135" fmla="*/ 8793 w 10000"/>
              <a:gd name="connsiteY22-3136" fmla="*/ 6279 h 8513"/>
              <a:gd name="connsiteX23-3137" fmla="*/ 7989 w 10000"/>
              <a:gd name="connsiteY23-3138" fmla="*/ 7026 h 8513"/>
              <a:gd name="connsiteX24-3139" fmla="*/ 7588 w 10000"/>
              <a:gd name="connsiteY24-3140" fmla="*/ 7398 h 8513"/>
              <a:gd name="connsiteX25-3141" fmla="*/ 6784 w 10000"/>
              <a:gd name="connsiteY25-3142" fmla="*/ 8142 h 8513"/>
              <a:gd name="connsiteX26-3143" fmla="*/ 5980 w 10000"/>
              <a:gd name="connsiteY26-3144" fmla="*/ 8513 h 8513"/>
              <a:gd name="connsiteX27-3145" fmla="*/ 5577 w 10000"/>
              <a:gd name="connsiteY27-3146" fmla="*/ 8513 h 8513"/>
              <a:gd name="connsiteX28-3147" fmla="*/ 5176 w 10000"/>
              <a:gd name="connsiteY28-3148" fmla="*/ 8142 h 8513"/>
              <a:gd name="connsiteX29-3149" fmla="*/ 5176 w 10000"/>
              <a:gd name="connsiteY29-3150" fmla="*/ 7768 h 8513"/>
              <a:gd name="connsiteX30-3151" fmla="*/ 5176 w 10000"/>
              <a:gd name="connsiteY30-3152" fmla="*/ 7398 h 8513"/>
              <a:gd name="connsiteX31-3153" fmla="*/ 4773 w 10000"/>
              <a:gd name="connsiteY31-3154" fmla="*/ 6653 h 8513"/>
              <a:gd name="connsiteX32-3155" fmla="*/ 4372 w 10000"/>
              <a:gd name="connsiteY32-3156" fmla="*/ 5913 h 8513"/>
              <a:gd name="connsiteX33-3157" fmla="*/ 3568 w 10000"/>
              <a:gd name="connsiteY33-3158" fmla="*/ 4794 h 8513"/>
              <a:gd name="connsiteX34-3159" fmla="*/ 2362 w 10000"/>
              <a:gd name="connsiteY34-3160" fmla="*/ 4100 h 8513"/>
              <a:gd name="connsiteX35-3161" fmla="*/ 2362 w 10000"/>
              <a:gd name="connsiteY35-3162" fmla="*/ 4100 h 8513"/>
              <a:gd name="connsiteX0-3163" fmla="*/ 2362 w 10000"/>
              <a:gd name="connsiteY0-3164" fmla="*/ 3504 h 8688"/>
              <a:gd name="connsiteX1-3165" fmla="*/ 1206 w 10000"/>
              <a:gd name="connsiteY1-3166" fmla="*/ 2626 h 8688"/>
              <a:gd name="connsiteX2-3167" fmla="*/ 401 w 10000"/>
              <a:gd name="connsiteY2-3168" fmla="*/ 2187 h 8688"/>
              <a:gd name="connsiteX3-3169" fmla="*/ 401 w 10000"/>
              <a:gd name="connsiteY3-3170" fmla="*/ 1750 h 8688"/>
              <a:gd name="connsiteX4-3171" fmla="*/ 0 w 10000"/>
              <a:gd name="connsiteY4-3172" fmla="*/ 1315 h 8688"/>
              <a:gd name="connsiteX5-3173" fmla="*/ 401 w 10000"/>
              <a:gd name="connsiteY5-3174" fmla="*/ 1315 h 8688"/>
              <a:gd name="connsiteX6-3175" fmla="*/ 804 w 10000"/>
              <a:gd name="connsiteY6-3176" fmla="*/ 1315 h 8688"/>
              <a:gd name="connsiteX7-3177" fmla="*/ 2010 w 10000"/>
              <a:gd name="connsiteY7-3178" fmla="*/ 1750 h 8688"/>
              <a:gd name="connsiteX8-3179" fmla="*/ 3165 w 10000"/>
              <a:gd name="connsiteY8-3180" fmla="*/ 1750 h 8688"/>
              <a:gd name="connsiteX9-3181" fmla="*/ 4372 w 10000"/>
              <a:gd name="connsiteY9-3182" fmla="*/ 2187 h 8688"/>
              <a:gd name="connsiteX10-3183" fmla="*/ 5176 w 10000"/>
              <a:gd name="connsiteY10-3184" fmla="*/ 2626 h 8688"/>
              <a:gd name="connsiteX11-3185" fmla="*/ 5980 w 10000"/>
              <a:gd name="connsiteY11-3186" fmla="*/ 2626 h 8688"/>
              <a:gd name="connsiteX12-3187" fmla="*/ 6381 w 10000"/>
              <a:gd name="connsiteY12-3188" fmla="*/ 2626 h 8688"/>
              <a:gd name="connsiteX13-3189" fmla="*/ 6784 w 10000"/>
              <a:gd name="connsiteY13-3190" fmla="*/ 2187 h 8688"/>
              <a:gd name="connsiteX14-3191" fmla="*/ 6784 w 10000"/>
              <a:gd name="connsiteY14-3192" fmla="*/ 1315 h 8688"/>
              <a:gd name="connsiteX15-3193" fmla="*/ 7185 w 10000"/>
              <a:gd name="connsiteY15-3194" fmla="*/ 0 h 8688"/>
              <a:gd name="connsiteX16-3195" fmla="*/ 10000 w 10000"/>
              <a:gd name="connsiteY16-3196" fmla="*/ 435 h 8688"/>
              <a:gd name="connsiteX17-3197" fmla="*/ 10000 w 10000"/>
              <a:gd name="connsiteY17-3198" fmla="*/ 1750 h 8688"/>
              <a:gd name="connsiteX18-3199" fmla="*/ 9597 w 10000"/>
              <a:gd name="connsiteY18-3200" fmla="*/ 3059 h 8688"/>
              <a:gd name="connsiteX19-3201" fmla="*/ 9196 w 10000"/>
              <a:gd name="connsiteY19-3202" fmla="*/ 4319 h 8688"/>
              <a:gd name="connsiteX20-3203" fmla="*/ 9196 w 10000"/>
              <a:gd name="connsiteY20-3204" fmla="*/ 5195 h 8688"/>
              <a:gd name="connsiteX21-3205" fmla="*/ 8793 w 10000"/>
              <a:gd name="connsiteY21-3206" fmla="*/ 6064 h 8688"/>
              <a:gd name="connsiteX22-3207" fmla="*/ 7989 w 10000"/>
              <a:gd name="connsiteY22-3208" fmla="*/ 6941 h 8688"/>
              <a:gd name="connsiteX23-3209" fmla="*/ 7588 w 10000"/>
              <a:gd name="connsiteY23-3210" fmla="*/ 7378 h 8688"/>
              <a:gd name="connsiteX24-3211" fmla="*/ 6784 w 10000"/>
              <a:gd name="connsiteY24-3212" fmla="*/ 8252 h 8688"/>
              <a:gd name="connsiteX25-3213" fmla="*/ 5980 w 10000"/>
              <a:gd name="connsiteY25-3214" fmla="*/ 8688 h 8688"/>
              <a:gd name="connsiteX26-3215" fmla="*/ 5577 w 10000"/>
              <a:gd name="connsiteY26-3216" fmla="*/ 8688 h 8688"/>
              <a:gd name="connsiteX27-3217" fmla="*/ 5176 w 10000"/>
              <a:gd name="connsiteY27-3218" fmla="*/ 8252 h 8688"/>
              <a:gd name="connsiteX28-3219" fmla="*/ 5176 w 10000"/>
              <a:gd name="connsiteY28-3220" fmla="*/ 7813 h 8688"/>
              <a:gd name="connsiteX29-3221" fmla="*/ 5176 w 10000"/>
              <a:gd name="connsiteY29-3222" fmla="*/ 7378 h 8688"/>
              <a:gd name="connsiteX30-3223" fmla="*/ 4773 w 10000"/>
              <a:gd name="connsiteY30-3224" fmla="*/ 6503 h 8688"/>
              <a:gd name="connsiteX31-3225" fmla="*/ 4372 w 10000"/>
              <a:gd name="connsiteY31-3226" fmla="*/ 5634 h 8688"/>
              <a:gd name="connsiteX32-3227" fmla="*/ 3568 w 10000"/>
              <a:gd name="connsiteY32-3228" fmla="*/ 4319 h 8688"/>
              <a:gd name="connsiteX33-3229" fmla="*/ 2362 w 10000"/>
              <a:gd name="connsiteY33-3230" fmla="*/ 3504 h 8688"/>
              <a:gd name="connsiteX34-3231" fmla="*/ 2362 w 10000"/>
              <a:gd name="connsiteY34-3232" fmla="*/ 3504 h 8688"/>
              <a:gd name="connsiteX0-3233" fmla="*/ 2362 w 10000"/>
              <a:gd name="connsiteY0-3234" fmla="*/ 3532 h 9499"/>
              <a:gd name="connsiteX1-3235" fmla="*/ 1206 w 10000"/>
              <a:gd name="connsiteY1-3236" fmla="*/ 2522 h 9499"/>
              <a:gd name="connsiteX2-3237" fmla="*/ 401 w 10000"/>
              <a:gd name="connsiteY2-3238" fmla="*/ 2016 h 9499"/>
              <a:gd name="connsiteX3-3239" fmla="*/ 401 w 10000"/>
              <a:gd name="connsiteY3-3240" fmla="*/ 1513 h 9499"/>
              <a:gd name="connsiteX4-3241" fmla="*/ 0 w 10000"/>
              <a:gd name="connsiteY4-3242" fmla="*/ 1013 h 9499"/>
              <a:gd name="connsiteX5-3243" fmla="*/ 401 w 10000"/>
              <a:gd name="connsiteY5-3244" fmla="*/ 1013 h 9499"/>
              <a:gd name="connsiteX6-3245" fmla="*/ 804 w 10000"/>
              <a:gd name="connsiteY6-3246" fmla="*/ 1013 h 9499"/>
              <a:gd name="connsiteX7-3247" fmla="*/ 2010 w 10000"/>
              <a:gd name="connsiteY7-3248" fmla="*/ 1513 h 9499"/>
              <a:gd name="connsiteX8-3249" fmla="*/ 3165 w 10000"/>
              <a:gd name="connsiteY8-3250" fmla="*/ 1513 h 9499"/>
              <a:gd name="connsiteX9-3251" fmla="*/ 4372 w 10000"/>
              <a:gd name="connsiteY9-3252" fmla="*/ 2016 h 9499"/>
              <a:gd name="connsiteX10-3253" fmla="*/ 5176 w 10000"/>
              <a:gd name="connsiteY10-3254" fmla="*/ 2522 h 9499"/>
              <a:gd name="connsiteX11-3255" fmla="*/ 5980 w 10000"/>
              <a:gd name="connsiteY11-3256" fmla="*/ 2522 h 9499"/>
              <a:gd name="connsiteX12-3257" fmla="*/ 6381 w 10000"/>
              <a:gd name="connsiteY12-3258" fmla="*/ 2522 h 9499"/>
              <a:gd name="connsiteX13-3259" fmla="*/ 6784 w 10000"/>
              <a:gd name="connsiteY13-3260" fmla="*/ 2016 h 9499"/>
              <a:gd name="connsiteX14-3261" fmla="*/ 6784 w 10000"/>
              <a:gd name="connsiteY14-3262" fmla="*/ 1013 h 9499"/>
              <a:gd name="connsiteX15-3263" fmla="*/ 10000 w 10000"/>
              <a:gd name="connsiteY15-3264" fmla="*/ 0 h 9499"/>
              <a:gd name="connsiteX16-3265" fmla="*/ 10000 w 10000"/>
              <a:gd name="connsiteY16-3266" fmla="*/ 1513 h 9499"/>
              <a:gd name="connsiteX17-3267" fmla="*/ 9597 w 10000"/>
              <a:gd name="connsiteY17-3268" fmla="*/ 3020 h 9499"/>
              <a:gd name="connsiteX18-3269" fmla="*/ 9196 w 10000"/>
              <a:gd name="connsiteY18-3270" fmla="*/ 4470 h 9499"/>
              <a:gd name="connsiteX19-3271" fmla="*/ 9196 w 10000"/>
              <a:gd name="connsiteY19-3272" fmla="*/ 5479 h 9499"/>
              <a:gd name="connsiteX20-3273" fmla="*/ 8793 w 10000"/>
              <a:gd name="connsiteY20-3274" fmla="*/ 6479 h 9499"/>
              <a:gd name="connsiteX21-3275" fmla="*/ 7989 w 10000"/>
              <a:gd name="connsiteY21-3276" fmla="*/ 7488 h 9499"/>
              <a:gd name="connsiteX22-3277" fmla="*/ 7588 w 10000"/>
              <a:gd name="connsiteY22-3278" fmla="*/ 7991 h 9499"/>
              <a:gd name="connsiteX23-3279" fmla="*/ 6784 w 10000"/>
              <a:gd name="connsiteY23-3280" fmla="*/ 8997 h 9499"/>
              <a:gd name="connsiteX24-3281" fmla="*/ 5980 w 10000"/>
              <a:gd name="connsiteY24-3282" fmla="*/ 9499 h 9499"/>
              <a:gd name="connsiteX25-3283" fmla="*/ 5577 w 10000"/>
              <a:gd name="connsiteY25-3284" fmla="*/ 9499 h 9499"/>
              <a:gd name="connsiteX26-3285" fmla="*/ 5176 w 10000"/>
              <a:gd name="connsiteY26-3286" fmla="*/ 8997 h 9499"/>
              <a:gd name="connsiteX27-3287" fmla="*/ 5176 w 10000"/>
              <a:gd name="connsiteY27-3288" fmla="*/ 8492 h 9499"/>
              <a:gd name="connsiteX28-3289" fmla="*/ 5176 w 10000"/>
              <a:gd name="connsiteY28-3290" fmla="*/ 7991 h 9499"/>
              <a:gd name="connsiteX29-3291" fmla="*/ 4773 w 10000"/>
              <a:gd name="connsiteY29-3292" fmla="*/ 6984 h 9499"/>
              <a:gd name="connsiteX30-3293" fmla="*/ 4372 w 10000"/>
              <a:gd name="connsiteY30-3294" fmla="*/ 5984 h 9499"/>
              <a:gd name="connsiteX31-3295" fmla="*/ 3568 w 10000"/>
              <a:gd name="connsiteY31-3296" fmla="*/ 4470 h 9499"/>
              <a:gd name="connsiteX32-3297" fmla="*/ 2362 w 10000"/>
              <a:gd name="connsiteY32-3298" fmla="*/ 3532 h 9499"/>
              <a:gd name="connsiteX33-3299" fmla="*/ 2362 w 10000"/>
              <a:gd name="connsiteY33-3300" fmla="*/ 3532 h 9499"/>
              <a:gd name="connsiteX0-3301" fmla="*/ 2362 w 10000"/>
              <a:gd name="connsiteY0-3302" fmla="*/ 3718 h 10000"/>
              <a:gd name="connsiteX1-3303" fmla="*/ 1206 w 10000"/>
              <a:gd name="connsiteY1-3304" fmla="*/ 2655 h 10000"/>
              <a:gd name="connsiteX2-3305" fmla="*/ 401 w 10000"/>
              <a:gd name="connsiteY2-3306" fmla="*/ 2122 h 10000"/>
              <a:gd name="connsiteX3-3307" fmla="*/ 401 w 10000"/>
              <a:gd name="connsiteY3-3308" fmla="*/ 1593 h 10000"/>
              <a:gd name="connsiteX4-3309" fmla="*/ 0 w 10000"/>
              <a:gd name="connsiteY4-3310" fmla="*/ 1066 h 10000"/>
              <a:gd name="connsiteX5-3311" fmla="*/ 401 w 10000"/>
              <a:gd name="connsiteY5-3312" fmla="*/ 1066 h 10000"/>
              <a:gd name="connsiteX6-3313" fmla="*/ 804 w 10000"/>
              <a:gd name="connsiteY6-3314" fmla="*/ 1066 h 10000"/>
              <a:gd name="connsiteX7-3315" fmla="*/ 2010 w 10000"/>
              <a:gd name="connsiteY7-3316" fmla="*/ 1593 h 10000"/>
              <a:gd name="connsiteX8-3317" fmla="*/ 3165 w 10000"/>
              <a:gd name="connsiteY8-3318" fmla="*/ 1593 h 10000"/>
              <a:gd name="connsiteX9-3319" fmla="*/ 4372 w 10000"/>
              <a:gd name="connsiteY9-3320" fmla="*/ 2122 h 10000"/>
              <a:gd name="connsiteX10-3321" fmla="*/ 5176 w 10000"/>
              <a:gd name="connsiteY10-3322" fmla="*/ 2655 h 10000"/>
              <a:gd name="connsiteX11-3323" fmla="*/ 5980 w 10000"/>
              <a:gd name="connsiteY11-3324" fmla="*/ 2655 h 10000"/>
              <a:gd name="connsiteX12-3325" fmla="*/ 6381 w 10000"/>
              <a:gd name="connsiteY12-3326" fmla="*/ 2655 h 10000"/>
              <a:gd name="connsiteX13-3327" fmla="*/ 6784 w 10000"/>
              <a:gd name="connsiteY13-3328" fmla="*/ 2122 h 10000"/>
              <a:gd name="connsiteX14-3329" fmla="*/ 10000 w 10000"/>
              <a:gd name="connsiteY14-3330" fmla="*/ 0 h 10000"/>
              <a:gd name="connsiteX15-3331" fmla="*/ 10000 w 10000"/>
              <a:gd name="connsiteY15-3332" fmla="*/ 1593 h 10000"/>
              <a:gd name="connsiteX16-3333" fmla="*/ 9597 w 10000"/>
              <a:gd name="connsiteY16-3334" fmla="*/ 3179 h 10000"/>
              <a:gd name="connsiteX17-3335" fmla="*/ 9196 w 10000"/>
              <a:gd name="connsiteY17-3336" fmla="*/ 4706 h 10000"/>
              <a:gd name="connsiteX18-3337" fmla="*/ 9196 w 10000"/>
              <a:gd name="connsiteY18-3338" fmla="*/ 5768 h 10000"/>
              <a:gd name="connsiteX19-3339" fmla="*/ 8793 w 10000"/>
              <a:gd name="connsiteY19-3340" fmla="*/ 6821 h 10000"/>
              <a:gd name="connsiteX20-3341" fmla="*/ 7989 w 10000"/>
              <a:gd name="connsiteY20-3342" fmla="*/ 7883 h 10000"/>
              <a:gd name="connsiteX21-3343" fmla="*/ 7588 w 10000"/>
              <a:gd name="connsiteY21-3344" fmla="*/ 8412 h 10000"/>
              <a:gd name="connsiteX22-3345" fmla="*/ 6784 w 10000"/>
              <a:gd name="connsiteY22-3346" fmla="*/ 9472 h 10000"/>
              <a:gd name="connsiteX23-3347" fmla="*/ 5980 w 10000"/>
              <a:gd name="connsiteY23-3348" fmla="*/ 10000 h 10000"/>
              <a:gd name="connsiteX24-3349" fmla="*/ 5577 w 10000"/>
              <a:gd name="connsiteY24-3350" fmla="*/ 10000 h 10000"/>
              <a:gd name="connsiteX25-3351" fmla="*/ 5176 w 10000"/>
              <a:gd name="connsiteY25-3352" fmla="*/ 9472 h 10000"/>
              <a:gd name="connsiteX26-3353" fmla="*/ 5176 w 10000"/>
              <a:gd name="connsiteY26-3354" fmla="*/ 8940 h 10000"/>
              <a:gd name="connsiteX27-3355" fmla="*/ 5176 w 10000"/>
              <a:gd name="connsiteY27-3356" fmla="*/ 8412 h 10000"/>
              <a:gd name="connsiteX28-3357" fmla="*/ 4773 w 10000"/>
              <a:gd name="connsiteY28-3358" fmla="*/ 7352 h 10000"/>
              <a:gd name="connsiteX29-3359" fmla="*/ 4372 w 10000"/>
              <a:gd name="connsiteY29-3360" fmla="*/ 6300 h 10000"/>
              <a:gd name="connsiteX30-3361" fmla="*/ 3568 w 10000"/>
              <a:gd name="connsiteY30-3362" fmla="*/ 4706 h 10000"/>
              <a:gd name="connsiteX31-3363" fmla="*/ 2362 w 10000"/>
              <a:gd name="connsiteY31-3364" fmla="*/ 3718 h 10000"/>
              <a:gd name="connsiteX32-3365" fmla="*/ 2362 w 10000"/>
              <a:gd name="connsiteY32-3366" fmla="*/ 3718 h 10000"/>
              <a:gd name="connsiteX0-3367" fmla="*/ 2362 w 10000"/>
              <a:gd name="connsiteY0-3368" fmla="*/ 3718 h 10000"/>
              <a:gd name="connsiteX1-3369" fmla="*/ 1206 w 10000"/>
              <a:gd name="connsiteY1-3370" fmla="*/ 2655 h 10000"/>
              <a:gd name="connsiteX2-3371" fmla="*/ 401 w 10000"/>
              <a:gd name="connsiteY2-3372" fmla="*/ 2122 h 10000"/>
              <a:gd name="connsiteX3-3373" fmla="*/ 401 w 10000"/>
              <a:gd name="connsiteY3-3374" fmla="*/ 1593 h 10000"/>
              <a:gd name="connsiteX4-3375" fmla="*/ 0 w 10000"/>
              <a:gd name="connsiteY4-3376" fmla="*/ 1066 h 10000"/>
              <a:gd name="connsiteX5-3377" fmla="*/ 401 w 10000"/>
              <a:gd name="connsiteY5-3378" fmla="*/ 1066 h 10000"/>
              <a:gd name="connsiteX6-3379" fmla="*/ 804 w 10000"/>
              <a:gd name="connsiteY6-3380" fmla="*/ 1066 h 10000"/>
              <a:gd name="connsiteX7-3381" fmla="*/ 2010 w 10000"/>
              <a:gd name="connsiteY7-3382" fmla="*/ 1593 h 10000"/>
              <a:gd name="connsiteX8-3383" fmla="*/ 3165 w 10000"/>
              <a:gd name="connsiteY8-3384" fmla="*/ 1593 h 10000"/>
              <a:gd name="connsiteX9-3385" fmla="*/ 4372 w 10000"/>
              <a:gd name="connsiteY9-3386" fmla="*/ 2122 h 10000"/>
              <a:gd name="connsiteX10-3387" fmla="*/ 5176 w 10000"/>
              <a:gd name="connsiteY10-3388" fmla="*/ 2655 h 10000"/>
              <a:gd name="connsiteX11-3389" fmla="*/ 5980 w 10000"/>
              <a:gd name="connsiteY11-3390" fmla="*/ 2655 h 10000"/>
              <a:gd name="connsiteX12-3391" fmla="*/ 6381 w 10000"/>
              <a:gd name="connsiteY12-3392" fmla="*/ 2655 h 10000"/>
              <a:gd name="connsiteX13-3393" fmla="*/ 10000 w 10000"/>
              <a:gd name="connsiteY13-3394" fmla="*/ 0 h 10000"/>
              <a:gd name="connsiteX14-3395" fmla="*/ 10000 w 10000"/>
              <a:gd name="connsiteY14-3396" fmla="*/ 1593 h 10000"/>
              <a:gd name="connsiteX15-3397" fmla="*/ 9597 w 10000"/>
              <a:gd name="connsiteY15-3398" fmla="*/ 3179 h 10000"/>
              <a:gd name="connsiteX16-3399" fmla="*/ 9196 w 10000"/>
              <a:gd name="connsiteY16-3400" fmla="*/ 4706 h 10000"/>
              <a:gd name="connsiteX17-3401" fmla="*/ 9196 w 10000"/>
              <a:gd name="connsiteY17-3402" fmla="*/ 5768 h 10000"/>
              <a:gd name="connsiteX18-3403" fmla="*/ 8793 w 10000"/>
              <a:gd name="connsiteY18-3404" fmla="*/ 6821 h 10000"/>
              <a:gd name="connsiteX19-3405" fmla="*/ 7989 w 10000"/>
              <a:gd name="connsiteY19-3406" fmla="*/ 7883 h 10000"/>
              <a:gd name="connsiteX20-3407" fmla="*/ 7588 w 10000"/>
              <a:gd name="connsiteY20-3408" fmla="*/ 8412 h 10000"/>
              <a:gd name="connsiteX21-3409" fmla="*/ 6784 w 10000"/>
              <a:gd name="connsiteY21-3410" fmla="*/ 9472 h 10000"/>
              <a:gd name="connsiteX22-3411" fmla="*/ 5980 w 10000"/>
              <a:gd name="connsiteY22-3412" fmla="*/ 10000 h 10000"/>
              <a:gd name="connsiteX23-3413" fmla="*/ 5577 w 10000"/>
              <a:gd name="connsiteY23-3414" fmla="*/ 10000 h 10000"/>
              <a:gd name="connsiteX24-3415" fmla="*/ 5176 w 10000"/>
              <a:gd name="connsiteY24-3416" fmla="*/ 9472 h 10000"/>
              <a:gd name="connsiteX25-3417" fmla="*/ 5176 w 10000"/>
              <a:gd name="connsiteY25-3418" fmla="*/ 8940 h 10000"/>
              <a:gd name="connsiteX26-3419" fmla="*/ 5176 w 10000"/>
              <a:gd name="connsiteY26-3420" fmla="*/ 8412 h 10000"/>
              <a:gd name="connsiteX27-3421" fmla="*/ 4773 w 10000"/>
              <a:gd name="connsiteY27-3422" fmla="*/ 7352 h 10000"/>
              <a:gd name="connsiteX28-3423" fmla="*/ 4372 w 10000"/>
              <a:gd name="connsiteY28-3424" fmla="*/ 6300 h 10000"/>
              <a:gd name="connsiteX29-3425" fmla="*/ 3568 w 10000"/>
              <a:gd name="connsiteY29-3426" fmla="*/ 4706 h 10000"/>
              <a:gd name="connsiteX30-3427" fmla="*/ 2362 w 10000"/>
              <a:gd name="connsiteY30-3428" fmla="*/ 3718 h 10000"/>
              <a:gd name="connsiteX31-3429" fmla="*/ 2362 w 10000"/>
              <a:gd name="connsiteY31-3430" fmla="*/ 3718 h 10000"/>
              <a:gd name="connsiteX0-3431" fmla="*/ 2362 w 10000"/>
              <a:gd name="connsiteY0-3432" fmla="*/ 2652 h 8934"/>
              <a:gd name="connsiteX1-3433" fmla="*/ 1206 w 10000"/>
              <a:gd name="connsiteY1-3434" fmla="*/ 1589 h 8934"/>
              <a:gd name="connsiteX2-3435" fmla="*/ 401 w 10000"/>
              <a:gd name="connsiteY2-3436" fmla="*/ 1056 h 8934"/>
              <a:gd name="connsiteX3-3437" fmla="*/ 401 w 10000"/>
              <a:gd name="connsiteY3-3438" fmla="*/ 527 h 8934"/>
              <a:gd name="connsiteX4-3439" fmla="*/ 0 w 10000"/>
              <a:gd name="connsiteY4-3440" fmla="*/ 0 h 8934"/>
              <a:gd name="connsiteX5-3441" fmla="*/ 401 w 10000"/>
              <a:gd name="connsiteY5-3442" fmla="*/ 0 h 8934"/>
              <a:gd name="connsiteX6-3443" fmla="*/ 804 w 10000"/>
              <a:gd name="connsiteY6-3444" fmla="*/ 0 h 8934"/>
              <a:gd name="connsiteX7-3445" fmla="*/ 2010 w 10000"/>
              <a:gd name="connsiteY7-3446" fmla="*/ 527 h 8934"/>
              <a:gd name="connsiteX8-3447" fmla="*/ 3165 w 10000"/>
              <a:gd name="connsiteY8-3448" fmla="*/ 527 h 8934"/>
              <a:gd name="connsiteX9-3449" fmla="*/ 4372 w 10000"/>
              <a:gd name="connsiteY9-3450" fmla="*/ 1056 h 8934"/>
              <a:gd name="connsiteX10-3451" fmla="*/ 5176 w 10000"/>
              <a:gd name="connsiteY10-3452" fmla="*/ 1589 h 8934"/>
              <a:gd name="connsiteX11-3453" fmla="*/ 5980 w 10000"/>
              <a:gd name="connsiteY11-3454" fmla="*/ 1589 h 8934"/>
              <a:gd name="connsiteX12-3455" fmla="*/ 6381 w 10000"/>
              <a:gd name="connsiteY12-3456" fmla="*/ 1589 h 8934"/>
              <a:gd name="connsiteX13-3457" fmla="*/ 10000 w 10000"/>
              <a:gd name="connsiteY13-3458" fmla="*/ 527 h 8934"/>
              <a:gd name="connsiteX14-3459" fmla="*/ 9597 w 10000"/>
              <a:gd name="connsiteY14-3460" fmla="*/ 2113 h 8934"/>
              <a:gd name="connsiteX15-3461" fmla="*/ 9196 w 10000"/>
              <a:gd name="connsiteY15-3462" fmla="*/ 3640 h 8934"/>
              <a:gd name="connsiteX16-3463" fmla="*/ 9196 w 10000"/>
              <a:gd name="connsiteY16-3464" fmla="*/ 4702 h 8934"/>
              <a:gd name="connsiteX17-3465" fmla="*/ 8793 w 10000"/>
              <a:gd name="connsiteY17-3466" fmla="*/ 5755 h 8934"/>
              <a:gd name="connsiteX18-3467" fmla="*/ 7989 w 10000"/>
              <a:gd name="connsiteY18-3468" fmla="*/ 6817 h 8934"/>
              <a:gd name="connsiteX19-3469" fmla="*/ 7588 w 10000"/>
              <a:gd name="connsiteY19-3470" fmla="*/ 7346 h 8934"/>
              <a:gd name="connsiteX20-3471" fmla="*/ 6784 w 10000"/>
              <a:gd name="connsiteY20-3472" fmla="*/ 8406 h 8934"/>
              <a:gd name="connsiteX21-3473" fmla="*/ 5980 w 10000"/>
              <a:gd name="connsiteY21-3474" fmla="*/ 8934 h 8934"/>
              <a:gd name="connsiteX22-3475" fmla="*/ 5577 w 10000"/>
              <a:gd name="connsiteY22-3476" fmla="*/ 8934 h 8934"/>
              <a:gd name="connsiteX23-3477" fmla="*/ 5176 w 10000"/>
              <a:gd name="connsiteY23-3478" fmla="*/ 8406 h 8934"/>
              <a:gd name="connsiteX24-3479" fmla="*/ 5176 w 10000"/>
              <a:gd name="connsiteY24-3480" fmla="*/ 7874 h 8934"/>
              <a:gd name="connsiteX25-3481" fmla="*/ 5176 w 10000"/>
              <a:gd name="connsiteY25-3482" fmla="*/ 7346 h 8934"/>
              <a:gd name="connsiteX26-3483" fmla="*/ 4773 w 10000"/>
              <a:gd name="connsiteY26-3484" fmla="*/ 6286 h 8934"/>
              <a:gd name="connsiteX27-3485" fmla="*/ 4372 w 10000"/>
              <a:gd name="connsiteY27-3486" fmla="*/ 5234 h 8934"/>
              <a:gd name="connsiteX28-3487" fmla="*/ 3568 w 10000"/>
              <a:gd name="connsiteY28-3488" fmla="*/ 3640 h 8934"/>
              <a:gd name="connsiteX29-3489" fmla="*/ 2362 w 10000"/>
              <a:gd name="connsiteY29-3490" fmla="*/ 2652 h 8934"/>
              <a:gd name="connsiteX30-3491" fmla="*/ 2362 w 10000"/>
              <a:gd name="connsiteY30-3492" fmla="*/ 2652 h 8934"/>
              <a:gd name="connsiteX0-3493" fmla="*/ 2362 w 9597"/>
              <a:gd name="connsiteY0-3494" fmla="*/ 2968 h 10000"/>
              <a:gd name="connsiteX1-3495" fmla="*/ 1206 w 9597"/>
              <a:gd name="connsiteY1-3496" fmla="*/ 1779 h 10000"/>
              <a:gd name="connsiteX2-3497" fmla="*/ 401 w 9597"/>
              <a:gd name="connsiteY2-3498" fmla="*/ 1182 h 10000"/>
              <a:gd name="connsiteX3-3499" fmla="*/ 401 w 9597"/>
              <a:gd name="connsiteY3-3500" fmla="*/ 590 h 10000"/>
              <a:gd name="connsiteX4-3501" fmla="*/ 0 w 9597"/>
              <a:gd name="connsiteY4-3502" fmla="*/ 0 h 10000"/>
              <a:gd name="connsiteX5-3503" fmla="*/ 401 w 9597"/>
              <a:gd name="connsiteY5-3504" fmla="*/ 0 h 10000"/>
              <a:gd name="connsiteX6-3505" fmla="*/ 804 w 9597"/>
              <a:gd name="connsiteY6-3506" fmla="*/ 0 h 10000"/>
              <a:gd name="connsiteX7-3507" fmla="*/ 2010 w 9597"/>
              <a:gd name="connsiteY7-3508" fmla="*/ 590 h 10000"/>
              <a:gd name="connsiteX8-3509" fmla="*/ 3165 w 9597"/>
              <a:gd name="connsiteY8-3510" fmla="*/ 590 h 10000"/>
              <a:gd name="connsiteX9-3511" fmla="*/ 4372 w 9597"/>
              <a:gd name="connsiteY9-3512" fmla="*/ 1182 h 10000"/>
              <a:gd name="connsiteX10-3513" fmla="*/ 5176 w 9597"/>
              <a:gd name="connsiteY10-3514" fmla="*/ 1779 h 10000"/>
              <a:gd name="connsiteX11-3515" fmla="*/ 5980 w 9597"/>
              <a:gd name="connsiteY11-3516" fmla="*/ 1779 h 10000"/>
              <a:gd name="connsiteX12-3517" fmla="*/ 6381 w 9597"/>
              <a:gd name="connsiteY12-3518" fmla="*/ 1779 h 10000"/>
              <a:gd name="connsiteX13-3519" fmla="*/ 9597 w 9597"/>
              <a:gd name="connsiteY13-3520" fmla="*/ 2365 h 10000"/>
              <a:gd name="connsiteX14-3521" fmla="*/ 9196 w 9597"/>
              <a:gd name="connsiteY14-3522" fmla="*/ 4074 h 10000"/>
              <a:gd name="connsiteX15-3523" fmla="*/ 9196 w 9597"/>
              <a:gd name="connsiteY15-3524" fmla="*/ 5263 h 10000"/>
              <a:gd name="connsiteX16-3525" fmla="*/ 8793 w 9597"/>
              <a:gd name="connsiteY16-3526" fmla="*/ 6442 h 10000"/>
              <a:gd name="connsiteX17-3527" fmla="*/ 7989 w 9597"/>
              <a:gd name="connsiteY17-3528" fmla="*/ 7630 h 10000"/>
              <a:gd name="connsiteX18-3529" fmla="*/ 7588 w 9597"/>
              <a:gd name="connsiteY18-3530" fmla="*/ 8223 h 10000"/>
              <a:gd name="connsiteX19-3531" fmla="*/ 6784 w 9597"/>
              <a:gd name="connsiteY19-3532" fmla="*/ 9409 h 10000"/>
              <a:gd name="connsiteX20-3533" fmla="*/ 5980 w 9597"/>
              <a:gd name="connsiteY20-3534" fmla="*/ 10000 h 10000"/>
              <a:gd name="connsiteX21-3535" fmla="*/ 5577 w 9597"/>
              <a:gd name="connsiteY21-3536" fmla="*/ 10000 h 10000"/>
              <a:gd name="connsiteX22-3537" fmla="*/ 5176 w 9597"/>
              <a:gd name="connsiteY22-3538" fmla="*/ 9409 h 10000"/>
              <a:gd name="connsiteX23-3539" fmla="*/ 5176 w 9597"/>
              <a:gd name="connsiteY23-3540" fmla="*/ 8814 h 10000"/>
              <a:gd name="connsiteX24-3541" fmla="*/ 5176 w 9597"/>
              <a:gd name="connsiteY24-3542" fmla="*/ 8223 h 10000"/>
              <a:gd name="connsiteX25-3543" fmla="*/ 4773 w 9597"/>
              <a:gd name="connsiteY25-3544" fmla="*/ 7036 h 10000"/>
              <a:gd name="connsiteX26-3545" fmla="*/ 4372 w 9597"/>
              <a:gd name="connsiteY26-3546" fmla="*/ 5859 h 10000"/>
              <a:gd name="connsiteX27-3547" fmla="*/ 3568 w 9597"/>
              <a:gd name="connsiteY27-3548" fmla="*/ 4074 h 10000"/>
              <a:gd name="connsiteX28-3549" fmla="*/ 2362 w 9597"/>
              <a:gd name="connsiteY28-3550" fmla="*/ 2968 h 10000"/>
              <a:gd name="connsiteX29-3551" fmla="*/ 2362 w 9597"/>
              <a:gd name="connsiteY29-3552" fmla="*/ 2968 h 10000"/>
              <a:gd name="connsiteX0-3553" fmla="*/ 2461 w 9582"/>
              <a:gd name="connsiteY0-3554" fmla="*/ 2968 h 10000"/>
              <a:gd name="connsiteX1-3555" fmla="*/ 1257 w 9582"/>
              <a:gd name="connsiteY1-3556" fmla="*/ 1779 h 10000"/>
              <a:gd name="connsiteX2-3557" fmla="*/ 418 w 9582"/>
              <a:gd name="connsiteY2-3558" fmla="*/ 1182 h 10000"/>
              <a:gd name="connsiteX3-3559" fmla="*/ 418 w 9582"/>
              <a:gd name="connsiteY3-3560" fmla="*/ 590 h 10000"/>
              <a:gd name="connsiteX4-3561" fmla="*/ 0 w 9582"/>
              <a:gd name="connsiteY4-3562" fmla="*/ 0 h 10000"/>
              <a:gd name="connsiteX5-3563" fmla="*/ 418 w 9582"/>
              <a:gd name="connsiteY5-3564" fmla="*/ 0 h 10000"/>
              <a:gd name="connsiteX6-3565" fmla="*/ 838 w 9582"/>
              <a:gd name="connsiteY6-3566" fmla="*/ 0 h 10000"/>
              <a:gd name="connsiteX7-3567" fmla="*/ 2094 w 9582"/>
              <a:gd name="connsiteY7-3568" fmla="*/ 590 h 10000"/>
              <a:gd name="connsiteX8-3569" fmla="*/ 3298 w 9582"/>
              <a:gd name="connsiteY8-3570" fmla="*/ 590 h 10000"/>
              <a:gd name="connsiteX9-3571" fmla="*/ 4556 w 9582"/>
              <a:gd name="connsiteY9-3572" fmla="*/ 1182 h 10000"/>
              <a:gd name="connsiteX10-3573" fmla="*/ 5393 w 9582"/>
              <a:gd name="connsiteY10-3574" fmla="*/ 1779 h 10000"/>
              <a:gd name="connsiteX11-3575" fmla="*/ 6231 w 9582"/>
              <a:gd name="connsiteY11-3576" fmla="*/ 1779 h 10000"/>
              <a:gd name="connsiteX12-3577" fmla="*/ 6649 w 9582"/>
              <a:gd name="connsiteY12-3578" fmla="*/ 1779 h 10000"/>
              <a:gd name="connsiteX13-3579" fmla="*/ 9582 w 9582"/>
              <a:gd name="connsiteY13-3580" fmla="*/ 4074 h 10000"/>
              <a:gd name="connsiteX14-3581" fmla="*/ 9582 w 9582"/>
              <a:gd name="connsiteY14-3582" fmla="*/ 5263 h 10000"/>
              <a:gd name="connsiteX15-3583" fmla="*/ 9162 w 9582"/>
              <a:gd name="connsiteY15-3584" fmla="*/ 6442 h 10000"/>
              <a:gd name="connsiteX16-3585" fmla="*/ 8324 w 9582"/>
              <a:gd name="connsiteY16-3586" fmla="*/ 7630 h 10000"/>
              <a:gd name="connsiteX17-3587" fmla="*/ 7907 w 9582"/>
              <a:gd name="connsiteY17-3588" fmla="*/ 8223 h 10000"/>
              <a:gd name="connsiteX18-3589" fmla="*/ 7069 w 9582"/>
              <a:gd name="connsiteY18-3590" fmla="*/ 9409 h 10000"/>
              <a:gd name="connsiteX19-3591" fmla="*/ 6231 w 9582"/>
              <a:gd name="connsiteY19-3592" fmla="*/ 10000 h 10000"/>
              <a:gd name="connsiteX20-3593" fmla="*/ 5811 w 9582"/>
              <a:gd name="connsiteY20-3594" fmla="*/ 10000 h 10000"/>
              <a:gd name="connsiteX21-3595" fmla="*/ 5393 w 9582"/>
              <a:gd name="connsiteY21-3596" fmla="*/ 9409 h 10000"/>
              <a:gd name="connsiteX22-3597" fmla="*/ 5393 w 9582"/>
              <a:gd name="connsiteY22-3598" fmla="*/ 8814 h 10000"/>
              <a:gd name="connsiteX23-3599" fmla="*/ 5393 w 9582"/>
              <a:gd name="connsiteY23-3600" fmla="*/ 8223 h 10000"/>
              <a:gd name="connsiteX24-3601" fmla="*/ 4973 w 9582"/>
              <a:gd name="connsiteY24-3602" fmla="*/ 7036 h 10000"/>
              <a:gd name="connsiteX25-3603" fmla="*/ 4556 w 9582"/>
              <a:gd name="connsiteY25-3604" fmla="*/ 5859 h 10000"/>
              <a:gd name="connsiteX26-3605" fmla="*/ 3718 w 9582"/>
              <a:gd name="connsiteY26-3606" fmla="*/ 4074 h 10000"/>
              <a:gd name="connsiteX27-3607" fmla="*/ 2461 w 9582"/>
              <a:gd name="connsiteY27-3608" fmla="*/ 2968 h 10000"/>
              <a:gd name="connsiteX28-3609" fmla="*/ 2461 w 9582"/>
              <a:gd name="connsiteY28-3610" fmla="*/ 2968 h 10000"/>
              <a:gd name="connsiteX0-3611" fmla="*/ 2568 w 10000"/>
              <a:gd name="connsiteY0-3612" fmla="*/ 2968 h 10000"/>
              <a:gd name="connsiteX1-3613" fmla="*/ 1312 w 10000"/>
              <a:gd name="connsiteY1-3614" fmla="*/ 1779 h 10000"/>
              <a:gd name="connsiteX2-3615" fmla="*/ 436 w 10000"/>
              <a:gd name="connsiteY2-3616" fmla="*/ 1182 h 10000"/>
              <a:gd name="connsiteX3-3617" fmla="*/ 436 w 10000"/>
              <a:gd name="connsiteY3-3618" fmla="*/ 590 h 10000"/>
              <a:gd name="connsiteX4-3619" fmla="*/ 0 w 10000"/>
              <a:gd name="connsiteY4-3620" fmla="*/ 0 h 10000"/>
              <a:gd name="connsiteX5-3621" fmla="*/ 436 w 10000"/>
              <a:gd name="connsiteY5-3622" fmla="*/ 0 h 10000"/>
              <a:gd name="connsiteX6-3623" fmla="*/ 875 w 10000"/>
              <a:gd name="connsiteY6-3624" fmla="*/ 0 h 10000"/>
              <a:gd name="connsiteX7-3625" fmla="*/ 2185 w 10000"/>
              <a:gd name="connsiteY7-3626" fmla="*/ 590 h 10000"/>
              <a:gd name="connsiteX8-3627" fmla="*/ 3442 w 10000"/>
              <a:gd name="connsiteY8-3628" fmla="*/ 590 h 10000"/>
              <a:gd name="connsiteX9-3629" fmla="*/ 4755 w 10000"/>
              <a:gd name="connsiteY9-3630" fmla="*/ 1182 h 10000"/>
              <a:gd name="connsiteX10-3631" fmla="*/ 5628 w 10000"/>
              <a:gd name="connsiteY10-3632" fmla="*/ 1779 h 10000"/>
              <a:gd name="connsiteX11-3633" fmla="*/ 6503 w 10000"/>
              <a:gd name="connsiteY11-3634" fmla="*/ 1779 h 10000"/>
              <a:gd name="connsiteX12-3635" fmla="*/ 6939 w 10000"/>
              <a:gd name="connsiteY12-3636" fmla="*/ 1779 h 10000"/>
              <a:gd name="connsiteX13-3637" fmla="*/ 10000 w 10000"/>
              <a:gd name="connsiteY13-3638" fmla="*/ 5263 h 10000"/>
              <a:gd name="connsiteX14-3639" fmla="*/ 9562 w 10000"/>
              <a:gd name="connsiteY14-3640" fmla="*/ 6442 h 10000"/>
              <a:gd name="connsiteX15-3641" fmla="*/ 8687 w 10000"/>
              <a:gd name="connsiteY15-3642" fmla="*/ 7630 h 10000"/>
              <a:gd name="connsiteX16-3643" fmla="*/ 8252 w 10000"/>
              <a:gd name="connsiteY16-3644" fmla="*/ 8223 h 10000"/>
              <a:gd name="connsiteX17-3645" fmla="*/ 7377 w 10000"/>
              <a:gd name="connsiteY17-3646" fmla="*/ 9409 h 10000"/>
              <a:gd name="connsiteX18-3647" fmla="*/ 6503 w 10000"/>
              <a:gd name="connsiteY18-3648" fmla="*/ 10000 h 10000"/>
              <a:gd name="connsiteX19-3649" fmla="*/ 6064 w 10000"/>
              <a:gd name="connsiteY19-3650" fmla="*/ 10000 h 10000"/>
              <a:gd name="connsiteX20-3651" fmla="*/ 5628 w 10000"/>
              <a:gd name="connsiteY20-3652" fmla="*/ 9409 h 10000"/>
              <a:gd name="connsiteX21-3653" fmla="*/ 5628 w 10000"/>
              <a:gd name="connsiteY21-3654" fmla="*/ 8814 h 10000"/>
              <a:gd name="connsiteX22-3655" fmla="*/ 5628 w 10000"/>
              <a:gd name="connsiteY22-3656" fmla="*/ 8223 h 10000"/>
              <a:gd name="connsiteX23-3657" fmla="*/ 5190 w 10000"/>
              <a:gd name="connsiteY23-3658" fmla="*/ 7036 h 10000"/>
              <a:gd name="connsiteX24-3659" fmla="*/ 4755 w 10000"/>
              <a:gd name="connsiteY24-3660" fmla="*/ 5859 h 10000"/>
              <a:gd name="connsiteX25-3661" fmla="*/ 3880 w 10000"/>
              <a:gd name="connsiteY25-3662" fmla="*/ 4074 h 10000"/>
              <a:gd name="connsiteX26-3663" fmla="*/ 2568 w 10000"/>
              <a:gd name="connsiteY26-3664" fmla="*/ 2968 h 10000"/>
              <a:gd name="connsiteX27-3665" fmla="*/ 2568 w 10000"/>
              <a:gd name="connsiteY27-3666" fmla="*/ 2968 h 10000"/>
              <a:gd name="connsiteX0-3667" fmla="*/ 2568 w 9562"/>
              <a:gd name="connsiteY0-3668" fmla="*/ 2968 h 10000"/>
              <a:gd name="connsiteX1-3669" fmla="*/ 1312 w 9562"/>
              <a:gd name="connsiteY1-3670" fmla="*/ 1779 h 10000"/>
              <a:gd name="connsiteX2-3671" fmla="*/ 436 w 9562"/>
              <a:gd name="connsiteY2-3672" fmla="*/ 1182 h 10000"/>
              <a:gd name="connsiteX3-3673" fmla="*/ 436 w 9562"/>
              <a:gd name="connsiteY3-3674" fmla="*/ 590 h 10000"/>
              <a:gd name="connsiteX4-3675" fmla="*/ 0 w 9562"/>
              <a:gd name="connsiteY4-3676" fmla="*/ 0 h 10000"/>
              <a:gd name="connsiteX5-3677" fmla="*/ 436 w 9562"/>
              <a:gd name="connsiteY5-3678" fmla="*/ 0 h 10000"/>
              <a:gd name="connsiteX6-3679" fmla="*/ 875 w 9562"/>
              <a:gd name="connsiteY6-3680" fmla="*/ 0 h 10000"/>
              <a:gd name="connsiteX7-3681" fmla="*/ 2185 w 9562"/>
              <a:gd name="connsiteY7-3682" fmla="*/ 590 h 10000"/>
              <a:gd name="connsiteX8-3683" fmla="*/ 3442 w 9562"/>
              <a:gd name="connsiteY8-3684" fmla="*/ 590 h 10000"/>
              <a:gd name="connsiteX9-3685" fmla="*/ 4755 w 9562"/>
              <a:gd name="connsiteY9-3686" fmla="*/ 1182 h 10000"/>
              <a:gd name="connsiteX10-3687" fmla="*/ 5628 w 9562"/>
              <a:gd name="connsiteY10-3688" fmla="*/ 1779 h 10000"/>
              <a:gd name="connsiteX11-3689" fmla="*/ 6503 w 9562"/>
              <a:gd name="connsiteY11-3690" fmla="*/ 1779 h 10000"/>
              <a:gd name="connsiteX12-3691" fmla="*/ 6939 w 9562"/>
              <a:gd name="connsiteY12-3692" fmla="*/ 1779 h 10000"/>
              <a:gd name="connsiteX13-3693" fmla="*/ 9562 w 9562"/>
              <a:gd name="connsiteY13-3694" fmla="*/ 6442 h 10000"/>
              <a:gd name="connsiteX14-3695" fmla="*/ 8687 w 9562"/>
              <a:gd name="connsiteY14-3696" fmla="*/ 7630 h 10000"/>
              <a:gd name="connsiteX15-3697" fmla="*/ 8252 w 9562"/>
              <a:gd name="connsiteY15-3698" fmla="*/ 8223 h 10000"/>
              <a:gd name="connsiteX16-3699" fmla="*/ 7377 w 9562"/>
              <a:gd name="connsiteY16-3700" fmla="*/ 9409 h 10000"/>
              <a:gd name="connsiteX17-3701" fmla="*/ 6503 w 9562"/>
              <a:gd name="connsiteY17-3702" fmla="*/ 10000 h 10000"/>
              <a:gd name="connsiteX18-3703" fmla="*/ 6064 w 9562"/>
              <a:gd name="connsiteY18-3704" fmla="*/ 10000 h 10000"/>
              <a:gd name="connsiteX19-3705" fmla="*/ 5628 w 9562"/>
              <a:gd name="connsiteY19-3706" fmla="*/ 9409 h 10000"/>
              <a:gd name="connsiteX20-3707" fmla="*/ 5628 w 9562"/>
              <a:gd name="connsiteY20-3708" fmla="*/ 8814 h 10000"/>
              <a:gd name="connsiteX21-3709" fmla="*/ 5628 w 9562"/>
              <a:gd name="connsiteY21-3710" fmla="*/ 8223 h 10000"/>
              <a:gd name="connsiteX22-3711" fmla="*/ 5190 w 9562"/>
              <a:gd name="connsiteY22-3712" fmla="*/ 7036 h 10000"/>
              <a:gd name="connsiteX23-3713" fmla="*/ 4755 w 9562"/>
              <a:gd name="connsiteY23-3714" fmla="*/ 5859 h 10000"/>
              <a:gd name="connsiteX24-3715" fmla="*/ 3880 w 9562"/>
              <a:gd name="connsiteY24-3716" fmla="*/ 4074 h 10000"/>
              <a:gd name="connsiteX25-3717" fmla="*/ 2568 w 9562"/>
              <a:gd name="connsiteY25-3718" fmla="*/ 2968 h 10000"/>
              <a:gd name="connsiteX26-3719" fmla="*/ 2568 w 9562"/>
              <a:gd name="connsiteY26-3720" fmla="*/ 2968 h 10000"/>
              <a:gd name="connsiteX0-3721" fmla="*/ 2686 w 9085"/>
              <a:gd name="connsiteY0-3722" fmla="*/ 2968 h 10000"/>
              <a:gd name="connsiteX1-3723" fmla="*/ 1372 w 9085"/>
              <a:gd name="connsiteY1-3724" fmla="*/ 1779 h 10000"/>
              <a:gd name="connsiteX2-3725" fmla="*/ 456 w 9085"/>
              <a:gd name="connsiteY2-3726" fmla="*/ 1182 h 10000"/>
              <a:gd name="connsiteX3-3727" fmla="*/ 456 w 9085"/>
              <a:gd name="connsiteY3-3728" fmla="*/ 590 h 10000"/>
              <a:gd name="connsiteX4-3729" fmla="*/ 0 w 9085"/>
              <a:gd name="connsiteY4-3730" fmla="*/ 0 h 10000"/>
              <a:gd name="connsiteX5-3731" fmla="*/ 456 w 9085"/>
              <a:gd name="connsiteY5-3732" fmla="*/ 0 h 10000"/>
              <a:gd name="connsiteX6-3733" fmla="*/ 915 w 9085"/>
              <a:gd name="connsiteY6-3734" fmla="*/ 0 h 10000"/>
              <a:gd name="connsiteX7-3735" fmla="*/ 2285 w 9085"/>
              <a:gd name="connsiteY7-3736" fmla="*/ 590 h 10000"/>
              <a:gd name="connsiteX8-3737" fmla="*/ 3600 w 9085"/>
              <a:gd name="connsiteY8-3738" fmla="*/ 590 h 10000"/>
              <a:gd name="connsiteX9-3739" fmla="*/ 4973 w 9085"/>
              <a:gd name="connsiteY9-3740" fmla="*/ 1182 h 10000"/>
              <a:gd name="connsiteX10-3741" fmla="*/ 5886 w 9085"/>
              <a:gd name="connsiteY10-3742" fmla="*/ 1779 h 10000"/>
              <a:gd name="connsiteX11-3743" fmla="*/ 6801 w 9085"/>
              <a:gd name="connsiteY11-3744" fmla="*/ 1779 h 10000"/>
              <a:gd name="connsiteX12-3745" fmla="*/ 7257 w 9085"/>
              <a:gd name="connsiteY12-3746" fmla="*/ 1779 h 10000"/>
              <a:gd name="connsiteX13-3747" fmla="*/ 9085 w 9085"/>
              <a:gd name="connsiteY13-3748" fmla="*/ 7630 h 10000"/>
              <a:gd name="connsiteX14-3749" fmla="*/ 8630 w 9085"/>
              <a:gd name="connsiteY14-3750" fmla="*/ 8223 h 10000"/>
              <a:gd name="connsiteX15-3751" fmla="*/ 7715 w 9085"/>
              <a:gd name="connsiteY15-3752" fmla="*/ 9409 h 10000"/>
              <a:gd name="connsiteX16-3753" fmla="*/ 6801 w 9085"/>
              <a:gd name="connsiteY16-3754" fmla="*/ 10000 h 10000"/>
              <a:gd name="connsiteX17-3755" fmla="*/ 6342 w 9085"/>
              <a:gd name="connsiteY17-3756" fmla="*/ 10000 h 10000"/>
              <a:gd name="connsiteX18-3757" fmla="*/ 5886 w 9085"/>
              <a:gd name="connsiteY18-3758" fmla="*/ 9409 h 10000"/>
              <a:gd name="connsiteX19-3759" fmla="*/ 5886 w 9085"/>
              <a:gd name="connsiteY19-3760" fmla="*/ 8814 h 10000"/>
              <a:gd name="connsiteX20-3761" fmla="*/ 5886 w 9085"/>
              <a:gd name="connsiteY20-3762" fmla="*/ 8223 h 10000"/>
              <a:gd name="connsiteX21-3763" fmla="*/ 5428 w 9085"/>
              <a:gd name="connsiteY21-3764" fmla="*/ 7036 h 10000"/>
              <a:gd name="connsiteX22-3765" fmla="*/ 4973 w 9085"/>
              <a:gd name="connsiteY22-3766" fmla="*/ 5859 h 10000"/>
              <a:gd name="connsiteX23-3767" fmla="*/ 4058 w 9085"/>
              <a:gd name="connsiteY23-3768" fmla="*/ 4074 h 10000"/>
              <a:gd name="connsiteX24-3769" fmla="*/ 2686 w 9085"/>
              <a:gd name="connsiteY24-3770" fmla="*/ 2968 h 10000"/>
              <a:gd name="connsiteX25-3771" fmla="*/ 2686 w 9085"/>
              <a:gd name="connsiteY25-3772" fmla="*/ 2968 h 10000"/>
              <a:gd name="connsiteX0-3773" fmla="*/ 2957 w 10000"/>
              <a:gd name="connsiteY0-3774" fmla="*/ 2968 h 10000"/>
              <a:gd name="connsiteX1-3775" fmla="*/ 1510 w 10000"/>
              <a:gd name="connsiteY1-3776" fmla="*/ 1779 h 10000"/>
              <a:gd name="connsiteX2-3777" fmla="*/ 502 w 10000"/>
              <a:gd name="connsiteY2-3778" fmla="*/ 1182 h 10000"/>
              <a:gd name="connsiteX3-3779" fmla="*/ 502 w 10000"/>
              <a:gd name="connsiteY3-3780" fmla="*/ 590 h 10000"/>
              <a:gd name="connsiteX4-3781" fmla="*/ 0 w 10000"/>
              <a:gd name="connsiteY4-3782" fmla="*/ 0 h 10000"/>
              <a:gd name="connsiteX5-3783" fmla="*/ 502 w 10000"/>
              <a:gd name="connsiteY5-3784" fmla="*/ 0 h 10000"/>
              <a:gd name="connsiteX6-3785" fmla="*/ 1007 w 10000"/>
              <a:gd name="connsiteY6-3786" fmla="*/ 0 h 10000"/>
              <a:gd name="connsiteX7-3787" fmla="*/ 2515 w 10000"/>
              <a:gd name="connsiteY7-3788" fmla="*/ 590 h 10000"/>
              <a:gd name="connsiteX8-3789" fmla="*/ 3963 w 10000"/>
              <a:gd name="connsiteY8-3790" fmla="*/ 590 h 10000"/>
              <a:gd name="connsiteX9-3791" fmla="*/ 5474 w 10000"/>
              <a:gd name="connsiteY9-3792" fmla="*/ 1182 h 10000"/>
              <a:gd name="connsiteX10-3793" fmla="*/ 6479 w 10000"/>
              <a:gd name="connsiteY10-3794" fmla="*/ 1779 h 10000"/>
              <a:gd name="connsiteX11-3795" fmla="*/ 7486 w 10000"/>
              <a:gd name="connsiteY11-3796" fmla="*/ 1779 h 10000"/>
              <a:gd name="connsiteX12-3797" fmla="*/ 7988 w 10000"/>
              <a:gd name="connsiteY12-3798" fmla="*/ 1779 h 10000"/>
              <a:gd name="connsiteX13-3799" fmla="*/ 10000 w 10000"/>
              <a:gd name="connsiteY13-3800" fmla="*/ 7630 h 10000"/>
              <a:gd name="connsiteX14-3801" fmla="*/ 8492 w 10000"/>
              <a:gd name="connsiteY14-3802" fmla="*/ 9409 h 10000"/>
              <a:gd name="connsiteX15-3803" fmla="*/ 7486 w 10000"/>
              <a:gd name="connsiteY15-3804" fmla="*/ 10000 h 10000"/>
              <a:gd name="connsiteX16-3805" fmla="*/ 6981 w 10000"/>
              <a:gd name="connsiteY16-3806" fmla="*/ 10000 h 10000"/>
              <a:gd name="connsiteX17-3807" fmla="*/ 6479 w 10000"/>
              <a:gd name="connsiteY17-3808" fmla="*/ 9409 h 10000"/>
              <a:gd name="connsiteX18-3809" fmla="*/ 6479 w 10000"/>
              <a:gd name="connsiteY18-3810" fmla="*/ 8814 h 10000"/>
              <a:gd name="connsiteX19-3811" fmla="*/ 6479 w 10000"/>
              <a:gd name="connsiteY19-3812" fmla="*/ 8223 h 10000"/>
              <a:gd name="connsiteX20-3813" fmla="*/ 5975 w 10000"/>
              <a:gd name="connsiteY20-3814" fmla="*/ 7036 h 10000"/>
              <a:gd name="connsiteX21-3815" fmla="*/ 5474 w 10000"/>
              <a:gd name="connsiteY21-3816" fmla="*/ 5859 h 10000"/>
              <a:gd name="connsiteX22-3817" fmla="*/ 4467 w 10000"/>
              <a:gd name="connsiteY22-3818" fmla="*/ 4074 h 10000"/>
              <a:gd name="connsiteX23-3819" fmla="*/ 2957 w 10000"/>
              <a:gd name="connsiteY23-3820" fmla="*/ 2968 h 10000"/>
              <a:gd name="connsiteX24-3821" fmla="*/ 2957 w 10000"/>
              <a:gd name="connsiteY24-3822" fmla="*/ 2968 h 10000"/>
              <a:gd name="connsiteX0-3823" fmla="*/ 2957 w 8492"/>
              <a:gd name="connsiteY0-3824" fmla="*/ 2968 h 10000"/>
              <a:gd name="connsiteX1-3825" fmla="*/ 1510 w 8492"/>
              <a:gd name="connsiteY1-3826" fmla="*/ 1779 h 10000"/>
              <a:gd name="connsiteX2-3827" fmla="*/ 502 w 8492"/>
              <a:gd name="connsiteY2-3828" fmla="*/ 1182 h 10000"/>
              <a:gd name="connsiteX3-3829" fmla="*/ 502 w 8492"/>
              <a:gd name="connsiteY3-3830" fmla="*/ 590 h 10000"/>
              <a:gd name="connsiteX4-3831" fmla="*/ 0 w 8492"/>
              <a:gd name="connsiteY4-3832" fmla="*/ 0 h 10000"/>
              <a:gd name="connsiteX5-3833" fmla="*/ 502 w 8492"/>
              <a:gd name="connsiteY5-3834" fmla="*/ 0 h 10000"/>
              <a:gd name="connsiteX6-3835" fmla="*/ 1007 w 8492"/>
              <a:gd name="connsiteY6-3836" fmla="*/ 0 h 10000"/>
              <a:gd name="connsiteX7-3837" fmla="*/ 2515 w 8492"/>
              <a:gd name="connsiteY7-3838" fmla="*/ 590 h 10000"/>
              <a:gd name="connsiteX8-3839" fmla="*/ 3963 w 8492"/>
              <a:gd name="connsiteY8-3840" fmla="*/ 590 h 10000"/>
              <a:gd name="connsiteX9-3841" fmla="*/ 5474 w 8492"/>
              <a:gd name="connsiteY9-3842" fmla="*/ 1182 h 10000"/>
              <a:gd name="connsiteX10-3843" fmla="*/ 6479 w 8492"/>
              <a:gd name="connsiteY10-3844" fmla="*/ 1779 h 10000"/>
              <a:gd name="connsiteX11-3845" fmla="*/ 7486 w 8492"/>
              <a:gd name="connsiteY11-3846" fmla="*/ 1779 h 10000"/>
              <a:gd name="connsiteX12-3847" fmla="*/ 7988 w 8492"/>
              <a:gd name="connsiteY12-3848" fmla="*/ 1779 h 10000"/>
              <a:gd name="connsiteX13-3849" fmla="*/ 8492 w 8492"/>
              <a:gd name="connsiteY13-3850" fmla="*/ 9409 h 10000"/>
              <a:gd name="connsiteX14-3851" fmla="*/ 7486 w 8492"/>
              <a:gd name="connsiteY14-3852" fmla="*/ 10000 h 10000"/>
              <a:gd name="connsiteX15-3853" fmla="*/ 6981 w 8492"/>
              <a:gd name="connsiteY15-3854" fmla="*/ 10000 h 10000"/>
              <a:gd name="connsiteX16-3855" fmla="*/ 6479 w 8492"/>
              <a:gd name="connsiteY16-3856" fmla="*/ 9409 h 10000"/>
              <a:gd name="connsiteX17-3857" fmla="*/ 6479 w 8492"/>
              <a:gd name="connsiteY17-3858" fmla="*/ 8814 h 10000"/>
              <a:gd name="connsiteX18-3859" fmla="*/ 6479 w 8492"/>
              <a:gd name="connsiteY18-3860" fmla="*/ 8223 h 10000"/>
              <a:gd name="connsiteX19-3861" fmla="*/ 5975 w 8492"/>
              <a:gd name="connsiteY19-3862" fmla="*/ 7036 h 10000"/>
              <a:gd name="connsiteX20-3863" fmla="*/ 5474 w 8492"/>
              <a:gd name="connsiteY20-3864" fmla="*/ 5859 h 10000"/>
              <a:gd name="connsiteX21-3865" fmla="*/ 4467 w 8492"/>
              <a:gd name="connsiteY21-3866" fmla="*/ 4074 h 10000"/>
              <a:gd name="connsiteX22-3867" fmla="*/ 2957 w 8492"/>
              <a:gd name="connsiteY22-3868" fmla="*/ 2968 h 10000"/>
              <a:gd name="connsiteX23-3869" fmla="*/ 2957 w 8492"/>
              <a:gd name="connsiteY23-3870" fmla="*/ 2968 h 10000"/>
              <a:gd name="connsiteX0-3871" fmla="*/ 3482 w 9407"/>
              <a:gd name="connsiteY0-3872" fmla="*/ 2968 h 10000"/>
              <a:gd name="connsiteX1-3873" fmla="*/ 1778 w 9407"/>
              <a:gd name="connsiteY1-3874" fmla="*/ 1779 h 10000"/>
              <a:gd name="connsiteX2-3875" fmla="*/ 591 w 9407"/>
              <a:gd name="connsiteY2-3876" fmla="*/ 1182 h 10000"/>
              <a:gd name="connsiteX3-3877" fmla="*/ 591 w 9407"/>
              <a:gd name="connsiteY3-3878" fmla="*/ 590 h 10000"/>
              <a:gd name="connsiteX4-3879" fmla="*/ 0 w 9407"/>
              <a:gd name="connsiteY4-3880" fmla="*/ 0 h 10000"/>
              <a:gd name="connsiteX5-3881" fmla="*/ 591 w 9407"/>
              <a:gd name="connsiteY5-3882" fmla="*/ 0 h 10000"/>
              <a:gd name="connsiteX6-3883" fmla="*/ 1186 w 9407"/>
              <a:gd name="connsiteY6-3884" fmla="*/ 0 h 10000"/>
              <a:gd name="connsiteX7-3885" fmla="*/ 2962 w 9407"/>
              <a:gd name="connsiteY7-3886" fmla="*/ 590 h 10000"/>
              <a:gd name="connsiteX8-3887" fmla="*/ 4667 w 9407"/>
              <a:gd name="connsiteY8-3888" fmla="*/ 590 h 10000"/>
              <a:gd name="connsiteX9-3889" fmla="*/ 6446 w 9407"/>
              <a:gd name="connsiteY9-3890" fmla="*/ 1182 h 10000"/>
              <a:gd name="connsiteX10-3891" fmla="*/ 7630 w 9407"/>
              <a:gd name="connsiteY10-3892" fmla="*/ 1779 h 10000"/>
              <a:gd name="connsiteX11-3893" fmla="*/ 8815 w 9407"/>
              <a:gd name="connsiteY11-3894" fmla="*/ 1779 h 10000"/>
              <a:gd name="connsiteX12-3895" fmla="*/ 9407 w 9407"/>
              <a:gd name="connsiteY12-3896" fmla="*/ 1779 h 10000"/>
              <a:gd name="connsiteX13-3897" fmla="*/ 8815 w 9407"/>
              <a:gd name="connsiteY13-3898" fmla="*/ 10000 h 10000"/>
              <a:gd name="connsiteX14-3899" fmla="*/ 8221 w 9407"/>
              <a:gd name="connsiteY14-3900" fmla="*/ 10000 h 10000"/>
              <a:gd name="connsiteX15-3901" fmla="*/ 7630 w 9407"/>
              <a:gd name="connsiteY15-3902" fmla="*/ 9409 h 10000"/>
              <a:gd name="connsiteX16-3903" fmla="*/ 7630 w 9407"/>
              <a:gd name="connsiteY16-3904" fmla="*/ 8814 h 10000"/>
              <a:gd name="connsiteX17-3905" fmla="*/ 7630 w 9407"/>
              <a:gd name="connsiteY17-3906" fmla="*/ 8223 h 10000"/>
              <a:gd name="connsiteX18-3907" fmla="*/ 7036 w 9407"/>
              <a:gd name="connsiteY18-3908" fmla="*/ 7036 h 10000"/>
              <a:gd name="connsiteX19-3909" fmla="*/ 6446 w 9407"/>
              <a:gd name="connsiteY19-3910" fmla="*/ 5859 h 10000"/>
              <a:gd name="connsiteX20-3911" fmla="*/ 5260 w 9407"/>
              <a:gd name="connsiteY20-3912" fmla="*/ 4074 h 10000"/>
              <a:gd name="connsiteX21-3913" fmla="*/ 3482 w 9407"/>
              <a:gd name="connsiteY21-3914" fmla="*/ 2968 h 10000"/>
              <a:gd name="connsiteX22-3915" fmla="*/ 3482 w 9407"/>
              <a:gd name="connsiteY22-3916" fmla="*/ 2968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</a:cxnLst>
            <a:rect l="l" t="t" r="r" b="b"/>
            <a:pathLst>
              <a:path w="9407" h="10000">
                <a:moveTo>
                  <a:pt x="3482" y="2968"/>
                </a:moveTo>
                <a:lnTo>
                  <a:pt x="1778" y="1779"/>
                </a:lnTo>
                <a:lnTo>
                  <a:pt x="591" y="1182"/>
                </a:lnTo>
                <a:lnTo>
                  <a:pt x="591" y="590"/>
                </a:lnTo>
                <a:lnTo>
                  <a:pt x="0" y="0"/>
                </a:lnTo>
                <a:lnTo>
                  <a:pt x="591" y="0"/>
                </a:lnTo>
                <a:lnTo>
                  <a:pt x="1186" y="0"/>
                </a:lnTo>
                <a:lnTo>
                  <a:pt x="2962" y="590"/>
                </a:lnTo>
                <a:lnTo>
                  <a:pt x="4667" y="590"/>
                </a:lnTo>
                <a:lnTo>
                  <a:pt x="6446" y="1182"/>
                </a:lnTo>
                <a:lnTo>
                  <a:pt x="7630" y="1779"/>
                </a:lnTo>
                <a:lnTo>
                  <a:pt x="8815" y="1779"/>
                </a:lnTo>
                <a:lnTo>
                  <a:pt x="9407" y="1779"/>
                </a:lnTo>
                <a:cubicBezTo>
                  <a:pt x="9407" y="3149"/>
                  <a:pt x="9013" y="8630"/>
                  <a:pt x="8815" y="10000"/>
                </a:cubicBezTo>
                <a:lnTo>
                  <a:pt x="8221" y="10000"/>
                </a:lnTo>
                <a:lnTo>
                  <a:pt x="7630" y="9409"/>
                </a:lnTo>
                <a:lnTo>
                  <a:pt x="7630" y="8814"/>
                </a:lnTo>
                <a:lnTo>
                  <a:pt x="7630" y="8223"/>
                </a:lnTo>
                <a:lnTo>
                  <a:pt x="7036" y="7036"/>
                </a:lnTo>
                <a:lnTo>
                  <a:pt x="6446" y="5859"/>
                </a:lnTo>
                <a:lnTo>
                  <a:pt x="5260" y="4074"/>
                </a:lnTo>
                <a:lnTo>
                  <a:pt x="3482" y="2968"/>
                </a:lnTo>
                <a:lnTo>
                  <a:pt x="3482" y="296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83" name="Freeform 23"/>
          <p:cNvSpPr/>
          <p:nvPr/>
        </p:nvSpPr>
        <p:spPr bwMode="auto">
          <a:xfrm>
            <a:off x="6173788" y="3371850"/>
            <a:ext cx="190500" cy="909638"/>
          </a:xfrm>
          <a:custGeom>
            <a:avLst/>
            <a:gdLst>
              <a:gd name="connsiteX0" fmla="*/ 1885 w 9614"/>
              <a:gd name="connsiteY0" fmla="*/ 8342 h 10000"/>
              <a:gd name="connsiteX1" fmla="*/ 773 w 9614"/>
              <a:gd name="connsiteY1" fmla="*/ 8063 h 10000"/>
              <a:gd name="connsiteX2" fmla="*/ 0 w 9614"/>
              <a:gd name="connsiteY2" fmla="*/ 7923 h 10000"/>
              <a:gd name="connsiteX3" fmla="*/ 0 w 9614"/>
              <a:gd name="connsiteY3" fmla="*/ 7784 h 10000"/>
              <a:gd name="connsiteX4" fmla="*/ 0 w 9614"/>
              <a:gd name="connsiteY4" fmla="*/ 7644 h 10000"/>
              <a:gd name="connsiteX5" fmla="*/ 387 w 9614"/>
              <a:gd name="connsiteY5" fmla="*/ 7644 h 10000"/>
              <a:gd name="connsiteX6" fmla="*/ 1546 w 9614"/>
              <a:gd name="connsiteY6" fmla="*/ 7784 h 10000"/>
              <a:gd name="connsiteX7" fmla="*/ 2657 w 9614"/>
              <a:gd name="connsiteY7" fmla="*/ 7784 h 10000"/>
              <a:gd name="connsiteX8" fmla="*/ 3817 w 9614"/>
              <a:gd name="connsiteY8" fmla="*/ 7923 h 10000"/>
              <a:gd name="connsiteX9" fmla="*/ 4590 w 9614"/>
              <a:gd name="connsiteY9" fmla="*/ 8063 h 10000"/>
              <a:gd name="connsiteX10" fmla="*/ 5363 w 9614"/>
              <a:gd name="connsiteY10" fmla="*/ 8063 h 10000"/>
              <a:gd name="connsiteX11" fmla="*/ 5749 w 9614"/>
              <a:gd name="connsiteY11" fmla="*/ 8063 h 10000"/>
              <a:gd name="connsiteX12" fmla="*/ 6136 w 9614"/>
              <a:gd name="connsiteY12" fmla="*/ 7923 h 10000"/>
              <a:gd name="connsiteX13" fmla="*/ 6136 w 9614"/>
              <a:gd name="connsiteY13" fmla="*/ 7644 h 10000"/>
              <a:gd name="connsiteX14" fmla="*/ 6522 w 9614"/>
              <a:gd name="connsiteY14" fmla="*/ 7225 h 10000"/>
              <a:gd name="connsiteX15" fmla="*/ 6522 w 9614"/>
              <a:gd name="connsiteY15" fmla="*/ 6806 h 10000"/>
              <a:gd name="connsiteX16" fmla="*/ 6909 w 9614"/>
              <a:gd name="connsiteY16" fmla="*/ 6248 h 10000"/>
              <a:gd name="connsiteX17" fmla="*/ 6909 w 9614"/>
              <a:gd name="connsiteY17" fmla="*/ 5550 h 10000"/>
              <a:gd name="connsiteX18" fmla="*/ 6909 w 9614"/>
              <a:gd name="connsiteY18" fmla="*/ 4729 h 10000"/>
              <a:gd name="connsiteX19" fmla="*/ 6522 w 9614"/>
              <a:gd name="connsiteY19" fmla="*/ 4031 h 10000"/>
              <a:gd name="connsiteX20" fmla="*/ 6522 w 9614"/>
              <a:gd name="connsiteY20" fmla="*/ 3613 h 10000"/>
              <a:gd name="connsiteX21" fmla="*/ 6522 w 9614"/>
              <a:gd name="connsiteY21" fmla="*/ 3194 h 10000"/>
              <a:gd name="connsiteX22" fmla="*/ 6136 w 9614"/>
              <a:gd name="connsiteY22" fmla="*/ 2496 h 10000"/>
              <a:gd name="connsiteX23" fmla="*/ 6136 w 9614"/>
              <a:gd name="connsiteY23" fmla="*/ 1937 h 10000"/>
              <a:gd name="connsiteX24" fmla="*/ 5749 w 9614"/>
              <a:gd name="connsiteY24" fmla="*/ 1536 h 10000"/>
              <a:gd name="connsiteX25" fmla="*/ 5363 w 9614"/>
              <a:gd name="connsiteY25" fmla="*/ 977 h 10000"/>
              <a:gd name="connsiteX26" fmla="*/ 4590 w 9614"/>
              <a:gd name="connsiteY26" fmla="*/ 419 h 10000"/>
              <a:gd name="connsiteX27" fmla="*/ 4203 w 9614"/>
              <a:gd name="connsiteY27" fmla="*/ 279 h 10000"/>
              <a:gd name="connsiteX28" fmla="*/ 3817 w 9614"/>
              <a:gd name="connsiteY28" fmla="*/ 140 h 10000"/>
              <a:gd name="connsiteX29" fmla="*/ 3817 w 9614"/>
              <a:gd name="connsiteY29" fmla="*/ 0 h 10000"/>
              <a:gd name="connsiteX30" fmla="*/ 3817 w 9614"/>
              <a:gd name="connsiteY30" fmla="*/ 0 h 10000"/>
              <a:gd name="connsiteX31" fmla="*/ 3817 w 9614"/>
              <a:gd name="connsiteY31" fmla="*/ 0 h 10000"/>
              <a:gd name="connsiteX32" fmla="*/ 4203 w 9614"/>
              <a:gd name="connsiteY32" fmla="*/ 0 h 10000"/>
              <a:gd name="connsiteX33" fmla="*/ 4590 w 9614"/>
              <a:gd name="connsiteY33" fmla="*/ 0 h 10000"/>
              <a:gd name="connsiteX34" fmla="*/ 5363 w 9614"/>
              <a:gd name="connsiteY34" fmla="*/ 0 h 10000"/>
              <a:gd name="connsiteX35" fmla="*/ 6136 w 9614"/>
              <a:gd name="connsiteY35" fmla="*/ 279 h 10000"/>
              <a:gd name="connsiteX36" fmla="*/ 7295 w 9614"/>
              <a:gd name="connsiteY36" fmla="*/ 558 h 10000"/>
              <a:gd name="connsiteX37" fmla="*/ 8068 w 9614"/>
              <a:gd name="connsiteY37" fmla="*/ 1117 h 10000"/>
              <a:gd name="connsiteX38" fmla="*/ 8455 w 9614"/>
              <a:gd name="connsiteY38" fmla="*/ 1675 h 10000"/>
              <a:gd name="connsiteX39" fmla="*/ 8455 w 9614"/>
              <a:gd name="connsiteY39" fmla="*/ 1798 h 10000"/>
              <a:gd name="connsiteX40" fmla="*/ 8455 w 9614"/>
              <a:gd name="connsiteY40" fmla="*/ 2077 h 10000"/>
              <a:gd name="connsiteX41" fmla="*/ 8841 w 9614"/>
              <a:gd name="connsiteY41" fmla="*/ 2635 h 10000"/>
              <a:gd name="connsiteX42" fmla="*/ 9228 w 9614"/>
              <a:gd name="connsiteY42" fmla="*/ 3194 h 10000"/>
              <a:gd name="connsiteX43" fmla="*/ 9228 w 9614"/>
              <a:gd name="connsiteY43" fmla="*/ 4031 h 10000"/>
              <a:gd name="connsiteX44" fmla="*/ 9228 w 9614"/>
              <a:gd name="connsiteY44" fmla="*/ 4729 h 10000"/>
              <a:gd name="connsiteX45" fmla="*/ 9614 w 9614"/>
              <a:gd name="connsiteY45" fmla="*/ 5550 h 10000"/>
              <a:gd name="connsiteX46" fmla="*/ 9614 w 9614"/>
              <a:gd name="connsiteY46" fmla="*/ 6248 h 10000"/>
              <a:gd name="connsiteX47" fmla="*/ 9614 w 9614"/>
              <a:gd name="connsiteY47" fmla="*/ 6806 h 10000"/>
              <a:gd name="connsiteX48" fmla="*/ 9228 w 9614"/>
              <a:gd name="connsiteY48" fmla="*/ 7365 h 10000"/>
              <a:gd name="connsiteX49" fmla="*/ 9228 w 9614"/>
              <a:gd name="connsiteY49" fmla="*/ 7784 h 10000"/>
              <a:gd name="connsiteX50" fmla="*/ 8841 w 9614"/>
              <a:gd name="connsiteY50" fmla="*/ 8202 h 10000"/>
              <a:gd name="connsiteX51" fmla="*/ 8455 w 9614"/>
              <a:gd name="connsiteY51" fmla="*/ 8604 h 10000"/>
              <a:gd name="connsiteX52" fmla="*/ 8455 w 9614"/>
              <a:gd name="connsiteY52" fmla="*/ 8883 h 10000"/>
              <a:gd name="connsiteX53" fmla="*/ 8068 w 9614"/>
              <a:gd name="connsiteY53" fmla="*/ 9162 h 10000"/>
              <a:gd name="connsiteX54" fmla="*/ 7295 w 9614"/>
              <a:gd name="connsiteY54" fmla="*/ 9442 h 10000"/>
              <a:gd name="connsiteX55" fmla="*/ 6909 w 9614"/>
              <a:gd name="connsiteY55" fmla="*/ 9581 h 10000"/>
              <a:gd name="connsiteX56" fmla="*/ 6136 w 9614"/>
              <a:gd name="connsiteY56" fmla="*/ 9860 h 10000"/>
              <a:gd name="connsiteX57" fmla="*/ 5363 w 9614"/>
              <a:gd name="connsiteY57" fmla="*/ 10000 h 10000"/>
              <a:gd name="connsiteX58" fmla="*/ 4976 w 9614"/>
              <a:gd name="connsiteY58" fmla="*/ 10000 h 10000"/>
              <a:gd name="connsiteX59" fmla="*/ 4590 w 9614"/>
              <a:gd name="connsiteY59" fmla="*/ 9860 h 10000"/>
              <a:gd name="connsiteX60" fmla="*/ 4590 w 9614"/>
              <a:gd name="connsiteY60" fmla="*/ 9721 h 10000"/>
              <a:gd name="connsiteX61" fmla="*/ 4590 w 9614"/>
              <a:gd name="connsiteY61" fmla="*/ 9581 h 10000"/>
              <a:gd name="connsiteX62" fmla="*/ 4203 w 9614"/>
              <a:gd name="connsiteY62" fmla="*/ 9302 h 10000"/>
              <a:gd name="connsiteX63" fmla="*/ 3817 w 9614"/>
              <a:gd name="connsiteY63" fmla="*/ 9023 h 10000"/>
              <a:gd name="connsiteX64" fmla="*/ 3044 w 9614"/>
              <a:gd name="connsiteY64" fmla="*/ 8604 h 10000"/>
              <a:gd name="connsiteX65" fmla="*/ 1885 w 9614"/>
              <a:gd name="connsiteY65" fmla="*/ 8342 h 10000"/>
              <a:gd name="connsiteX66" fmla="*/ 1885 w 9614"/>
              <a:gd name="connsiteY66" fmla="*/ 8342 h 10000"/>
              <a:gd name="connsiteX0-1" fmla="*/ 1961 w 10000"/>
              <a:gd name="connsiteY0-2" fmla="*/ 8342 h 10000"/>
              <a:gd name="connsiteX1-3" fmla="*/ 804 w 10000"/>
              <a:gd name="connsiteY1-4" fmla="*/ 8063 h 10000"/>
              <a:gd name="connsiteX2-5" fmla="*/ 0 w 10000"/>
              <a:gd name="connsiteY2-6" fmla="*/ 7923 h 10000"/>
              <a:gd name="connsiteX3-7" fmla="*/ 0 w 10000"/>
              <a:gd name="connsiteY3-8" fmla="*/ 7784 h 10000"/>
              <a:gd name="connsiteX4-9" fmla="*/ 0 w 10000"/>
              <a:gd name="connsiteY4-10" fmla="*/ 7644 h 10000"/>
              <a:gd name="connsiteX5-11" fmla="*/ 1608 w 10000"/>
              <a:gd name="connsiteY5-12" fmla="*/ 7784 h 10000"/>
              <a:gd name="connsiteX6-13" fmla="*/ 2764 w 10000"/>
              <a:gd name="connsiteY6-14" fmla="*/ 7784 h 10000"/>
              <a:gd name="connsiteX7-15" fmla="*/ 3970 w 10000"/>
              <a:gd name="connsiteY7-16" fmla="*/ 7923 h 10000"/>
              <a:gd name="connsiteX8-17" fmla="*/ 4774 w 10000"/>
              <a:gd name="connsiteY8-18" fmla="*/ 8063 h 10000"/>
              <a:gd name="connsiteX9-19" fmla="*/ 5578 w 10000"/>
              <a:gd name="connsiteY9-20" fmla="*/ 8063 h 10000"/>
              <a:gd name="connsiteX10-21" fmla="*/ 5980 w 10000"/>
              <a:gd name="connsiteY10-22" fmla="*/ 8063 h 10000"/>
              <a:gd name="connsiteX11-23" fmla="*/ 6382 w 10000"/>
              <a:gd name="connsiteY11-24" fmla="*/ 7923 h 10000"/>
              <a:gd name="connsiteX12-25" fmla="*/ 6382 w 10000"/>
              <a:gd name="connsiteY12-26" fmla="*/ 7644 h 10000"/>
              <a:gd name="connsiteX13-27" fmla="*/ 6784 w 10000"/>
              <a:gd name="connsiteY13-28" fmla="*/ 7225 h 10000"/>
              <a:gd name="connsiteX14-29" fmla="*/ 6784 w 10000"/>
              <a:gd name="connsiteY14-30" fmla="*/ 6806 h 10000"/>
              <a:gd name="connsiteX15-31" fmla="*/ 7186 w 10000"/>
              <a:gd name="connsiteY15-32" fmla="*/ 6248 h 10000"/>
              <a:gd name="connsiteX16-33" fmla="*/ 7186 w 10000"/>
              <a:gd name="connsiteY16-34" fmla="*/ 5550 h 10000"/>
              <a:gd name="connsiteX17-35" fmla="*/ 7186 w 10000"/>
              <a:gd name="connsiteY17-36" fmla="*/ 4729 h 10000"/>
              <a:gd name="connsiteX18-37" fmla="*/ 6784 w 10000"/>
              <a:gd name="connsiteY18-38" fmla="*/ 4031 h 10000"/>
              <a:gd name="connsiteX19-39" fmla="*/ 6784 w 10000"/>
              <a:gd name="connsiteY19-40" fmla="*/ 3613 h 10000"/>
              <a:gd name="connsiteX20-41" fmla="*/ 6784 w 10000"/>
              <a:gd name="connsiteY20-42" fmla="*/ 3194 h 10000"/>
              <a:gd name="connsiteX21-43" fmla="*/ 6382 w 10000"/>
              <a:gd name="connsiteY21-44" fmla="*/ 2496 h 10000"/>
              <a:gd name="connsiteX22-45" fmla="*/ 6382 w 10000"/>
              <a:gd name="connsiteY22-46" fmla="*/ 1937 h 10000"/>
              <a:gd name="connsiteX23-47" fmla="*/ 5980 w 10000"/>
              <a:gd name="connsiteY23-48" fmla="*/ 1536 h 10000"/>
              <a:gd name="connsiteX24-49" fmla="*/ 5578 w 10000"/>
              <a:gd name="connsiteY24-50" fmla="*/ 977 h 10000"/>
              <a:gd name="connsiteX25-51" fmla="*/ 4774 w 10000"/>
              <a:gd name="connsiteY25-52" fmla="*/ 419 h 10000"/>
              <a:gd name="connsiteX26-53" fmla="*/ 4372 w 10000"/>
              <a:gd name="connsiteY26-54" fmla="*/ 279 h 10000"/>
              <a:gd name="connsiteX27-55" fmla="*/ 3970 w 10000"/>
              <a:gd name="connsiteY27-56" fmla="*/ 140 h 10000"/>
              <a:gd name="connsiteX28-57" fmla="*/ 3970 w 10000"/>
              <a:gd name="connsiteY28-58" fmla="*/ 0 h 10000"/>
              <a:gd name="connsiteX29-59" fmla="*/ 3970 w 10000"/>
              <a:gd name="connsiteY29-60" fmla="*/ 0 h 10000"/>
              <a:gd name="connsiteX30-61" fmla="*/ 3970 w 10000"/>
              <a:gd name="connsiteY30-62" fmla="*/ 0 h 10000"/>
              <a:gd name="connsiteX31-63" fmla="*/ 4372 w 10000"/>
              <a:gd name="connsiteY31-64" fmla="*/ 0 h 10000"/>
              <a:gd name="connsiteX32-65" fmla="*/ 4774 w 10000"/>
              <a:gd name="connsiteY32-66" fmla="*/ 0 h 10000"/>
              <a:gd name="connsiteX33-67" fmla="*/ 5578 w 10000"/>
              <a:gd name="connsiteY33-68" fmla="*/ 0 h 10000"/>
              <a:gd name="connsiteX34-69" fmla="*/ 6382 w 10000"/>
              <a:gd name="connsiteY34-70" fmla="*/ 279 h 10000"/>
              <a:gd name="connsiteX35-71" fmla="*/ 7588 w 10000"/>
              <a:gd name="connsiteY35-72" fmla="*/ 558 h 10000"/>
              <a:gd name="connsiteX36-73" fmla="*/ 8392 w 10000"/>
              <a:gd name="connsiteY36-74" fmla="*/ 1117 h 10000"/>
              <a:gd name="connsiteX37-75" fmla="*/ 8794 w 10000"/>
              <a:gd name="connsiteY37-76" fmla="*/ 1675 h 10000"/>
              <a:gd name="connsiteX38-77" fmla="*/ 8794 w 10000"/>
              <a:gd name="connsiteY38-78" fmla="*/ 1798 h 10000"/>
              <a:gd name="connsiteX39-79" fmla="*/ 8794 w 10000"/>
              <a:gd name="connsiteY39-80" fmla="*/ 2077 h 10000"/>
              <a:gd name="connsiteX40-81" fmla="*/ 9196 w 10000"/>
              <a:gd name="connsiteY40-82" fmla="*/ 2635 h 10000"/>
              <a:gd name="connsiteX41-83" fmla="*/ 9599 w 10000"/>
              <a:gd name="connsiteY41-84" fmla="*/ 3194 h 10000"/>
              <a:gd name="connsiteX42-85" fmla="*/ 9599 w 10000"/>
              <a:gd name="connsiteY42-86" fmla="*/ 4031 h 10000"/>
              <a:gd name="connsiteX43-87" fmla="*/ 9599 w 10000"/>
              <a:gd name="connsiteY43-88" fmla="*/ 4729 h 10000"/>
              <a:gd name="connsiteX44-89" fmla="*/ 10000 w 10000"/>
              <a:gd name="connsiteY44-90" fmla="*/ 5550 h 10000"/>
              <a:gd name="connsiteX45-91" fmla="*/ 10000 w 10000"/>
              <a:gd name="connsiteY45-92" fmla="*/ 6248 h 10000"/>
              <a:gd name="connsiteX46-93" fmla="*/ 10000 w 10000"/>
              <a:gd name="connsiteY46-94" fmla="*/ 6806 h 10000"/>
              <a:gd name="connsiteX47-95" fmla="*/ 9599 w 10000"/>
              <a:gd name="connsiteY47-96" fmla="*/ 7365 h 10000"/>
              <a:gd name="connsiteX48-97" fmla="*/ 9599 w 10000"/>
              <a:gd name="connsiteY48-98" fmla="*/ 7784 h 10000"/>
              <a:gd name="connsiteX49-99" fmla="*/ 9196 w 10000"/>
              <a:gd name="connsiteY49-100" fmla="*/ 8202 h 10000"/>
              <a:gd name="connsiteX50-101" fmla="*/ 8794 w 10000"/>
              <a:gd name="connsiteY50-102" fmla="*/ 8604 h 10000"/>
              <a:gd name="connsiteX51-103" fmla="*/ 8794 w 10000"/>
              <a:gd name="connsiteY51-104" fmla="*/ 8883 h 10000"/>
              <a:gd name="connsiteX52-105" fmla="*/ 8392 w 10000"/>
              <a:gd name="connsiteY52-106" fmla="*/ 9162 h 10000"/>
              <a:gd name="connsiteX53-107" fmla="*/ 7588 w 10000"/>
              <a:gd name="connsiteY53-108" fmla="*/ 9442 h 10000"/>
              <a:gd name="connsiteX54-109" fmla="*/ 7186 w 10000"/>
              <a:gd name="connsiteY54-110" fmla="*/ 9581 h 10000"/>
              <a:gd name="connsiteX55-111" fmla="*/ 6382 w 10000"/>
              <a:gd name="connsiteY55-112" fmla="*/ 9860 h 10000"/>
              <a:gd name="connsiteX56-113" fmla="*/ 5578 w 10000"/>
              <a:gd name="connsiteY56-114" fmla="*/ 10000 h 10000"/>
              <a:gd name="connsiteX57-115" fmla="*/ 5176 w 10000"/>
              <a:gd name="connsiteY57-116" fmla="*/ 10000 h 10000"/>
              <a:gd name="connsiteX58-117" fmla="*/ 4774 w 10000"/>
              <a:gd name="connsiteY58-118" fmla="*/ 9860 h 10000"/>
              <a:gd name="connsiteX59-119" fmla="*/ 4774 w 10000"/>
              <a:gd name="connsiteY59-120" fmla="*/ 9721 h 10000"/>
              <a:gd name="connsiteX60-121" fmla="*/ 4774 w 10000"/>
              <a:gd name="connsiteY60-122" fmla="*/ 9581 h 10000"/>
              <a:gd name="connsiteX61-123" fmla="*/ 4372 w 10000"/>
              <a:gd name="connsiteY61-124" fmla="*/ 9302 h 10000"/>
              <a:gd name="connsiteX62-125" fmla="*/ 3970 w 10000"/>
              <a:gd name="connsiteY62-126" fmla="*/ 9023 h 10000"/>
              <a:gd name="connsiteX63-127" fmla="*/ 3166 w 10000"/>
              <a:gd name="connsiteY63-128" fmla="*/ 8604 h 10000"/>
              <a:gd name="connsiteX64-129" fmla="*/ 1961 w 10000"/>
              <a:gd name="connsiteY64-130" fmla="*/ 8342 h 10000"/>
              <a:gd name="connsiteX65-131" fmla="*/ 1961 w 10000"/>
              <a:gd name="connsiteY65-132" fmla="*/ 8342 h 10000"/>
              <a:gd name="connsiteX0-133" fmla="*/ 1961 w 10000"/>
              <a:gd name="connsiteY0-134" fmla="*/ 8342 h 10000"/>
              <a:gd name="connsiteX1-135" fmla="*/ 804 w 10000"/>
              <a:gd name="connsiteY1-136" fmla="*/ 8063 h 10000"/>
              <a:gd name="connsiteX2-137" fmla="*/ 0 w 10000"/>
              <a:gd name="connsiteY2-138" fmla="*/ 7923 h 10000"/>
              <a:gd name="connsiteX3-139" fmla="*/ 0 w 10000"/>
              <a:gd name="connsiteY3-140" fmla="*/ 7644 h 10000"/>
              <a:gd name="connsiteX4-141" fmla="*/ 1608 w 10000"/>
              <a:gd name="connsiteY4-142" fmla="*/ 7784 h 10000"/>
              <a:gd name="connsiteX5-143" fmla="*/ 2764 w 10000"/>
              <a:gd name="connsiteY5-144" fmla="*/ 7784 h 10000"/>
              <a:gd name="connsiteX6-145" fmla="*/ 3970 w 10000"/>
              <a:gd name="connsiteY6-146" fmla="*/ 7923 h 10000"/>
              <a:gd name="connsiteX7-147" fmla="*/ 4774 w 10000"/>
              <a:gd name="connsiteY7-148" fmla="*/ 8063 h 10000"/>
              <a:gd name="connsiteX8-149" fmla="*/ 5578 w 10000"/>
              <a:gd name="connsiteY8-150" fmla="*/ 8063 h 10000"/>
              <a:gd name="connsiteX9-151" fmla="*/ 5980 w 10000"/>
              <a:gd name="connsiteY9-152" fmla="*/ 8063 h 10000"/>
              <a:gd name="connsiteX10-153" fmla="*/ 6382 w 10000"/>
              <a:gd name="connsiteY10-154" fmla="*/ 7923 h 10000"/>
              <a:gd name="connsiteX11-155" fmla="*/ 6382 w 10000"/>
              <a:gd name="connsiteY11-156" fmla="*/ 7644 h 10000"/>
              <a:gd name="connsiteX12-157" fmla="*/ 6784 w 10000"/>
              <a:gd name="connsiteY12-158" fmla="*/ 7225 h 10000"/>
              <a:gd name="connsiteX13-159" fmla="*/ 6784 w 10000"/>
              <a:gd name="connsiteY13-160" fmla="*/ 6806 h 10000"/>
              <a:gd name="connsiteX14-161" fmla="*/ 7186 w 10000"/>
              <a:gd name="connsiteY14-162" fmla="*/ 6248 h 10000"/>
              <a:gd name="connsiteX15-163" fmla="*/ 7186 w 10000"/>
              <a:gd name="connsiteY15-164" fmla="*/ 5550 h 10000"/>
              <a:gd name="connsiteX16-165" fmla="*/ 7186 w 10000"/>
              <a:gd name="connsiteY16-166" fmla="*/ 4729 h 10000"/>
              <a:gd name="connsiteX17-167" fmla="*/ 6784 w 10000"/>
              <a:gd name="connsiteY17-168" fmla="*/ 4031 h 10000"/>
              <a:gd name="connsiteX18-169" fmla="*/ 6784 w 10000"/>
              <a:gd name="connsiteY18-170" fmla="*/ 3613 h 10000"/>
              <a:gd name="connsiteX19-171" fmla="*/ 6784 w 10000"/>
              <a:gd name="connsiteY19-172" fmla="*/ 3194 h 10000"/>
              <a:gd name="connsiteX20-173" fmla="*/ 6382 w 10000"/>
              <a:gd name="connsiteY20-174" fmla="*/ 2496 h 10000"/>
              <a:gd name="connsiteX21-175" fmla="*/ 6382 w 10000"/>
              <a:gd name="connsiteY21-176" fmla="*/ 1937 h 10000"/>
              <a:gd name="connsiteX22-177" fmla="*/ 5980 w 10000"/>
              <a:gd name="connsiteY22-178" fmla="*/ 1536 h 10000"/>
              <a:gd name="connsiteX23-179" fmla="*/ 5578 w 10000"/>
              <a:gd name="connsiteY23-180" fmla="*/ 977 h 10000"/>
              <a:gd name="connsiteX24-181" fmla="*/ 4774 w 10000"/>
              <a:gd name="connsiteY24-182" fmla="*/ 419 h 10000"/>
              <a:gd name="connsiteX25-183" fmla="*/ 4372 w 10000"/>
              <a:gd name="connsiteY25-184" fmla="*/ 279 h 10000"/>
              <a:gd name="connsiteX26-185" fmla="*/ 3970 w 10000"/>
              <a:gd name="connsiteY26-186" fmla="*/ 140 h 10000"/>
              <a:gd name="connsiteX27-187" fmla="*/ 3970 w 10000"/>
              <a:gd name="connsiteY27-188" fmla="*/ 0 h 10000"/>
              <a:gd name="connsiteX28-189" fmla="*/ 3970 w 10000"/>
              <a:gd name="connsiteY28-190" fmla="*/ 0 h 10000"/>
              <a:gd name="connsiteX29-191" fmla="*/ 3970 w 10000"/>
              <a:gd name="connsiteY29-192" fmla="*/ 0 h 10000"/>
              <a:gd name="connsiteX30-193" fmla="*/ 4372 w 10000"/>
              <a:gd name="connsiteY30-194" fmla="*/ 0 h 10000"/>
              <a:gd name="connsiteX31-195" fmla="*/ 4774 w 10000"/>
              <a:gd name="connsiteY31-196" fmla="*/ 0 h 10000"/>
              <a:gd name="connsiteX32-197" fmla="*/ 5578 w 10000"/>
              <a:gd name="connsiteY32-198" fmla="*/ 0 h 10000"/>
              <a:gd name="connsiteX33-199" fmla="*/ 6382 w 10000"/>
              <a:gd name="connsiteY33-200" fmla="*/ 279 h 10000"/>
              <a:gd name="connsiteX34-201" fmla="*/ 7588 w 10000"/>
              <a:gd name="connsiteY34-202" fmla="*/ 558 h 10000"/>
              <a:gd name="connsiteX35-203" fmla="*/ 8392 w 10000"/>
              <a:gd name="connsiteY35-204" fmla="*/ 1117 h 10000"/>
              <a:gd name="connsiteX36-205" fmla="*/ 8794 w 10000"/>
              <a:gd name="connsiteY36-206" fmla="*/ 1675 h 10000"/>
              <a:gd name="connsiteX37-207" fmla="*/ 8794 w 10000"/>
              <a:gd name="connsiteY37-208" fmla="*/ 1798 h 10000"/>
              <a:gd name="connsiteX38-209" fmla="*/ 8794 w 10000"/>
              <a:gd name="connsiteY38-210" fmla="*/ 2077 h 10000"/>
              <a:gd name="connsiteX39-211" fmla="*/ 9196 w 10000"/>
              <a:gd name="connsiteY39-212" fmla="*/ 2635 h 10000"/>
              <a:gd name="connsiteX40-213" fmla="*/ 9599 w 10000"/>
              <a:gd name="connsiteY40-214" fmla="*/ 3194 h 10000"/>
              <a:gd name="connsiteX41-215" fmla="*/ 9599 w 10000"/>
              <a:gd name="connsiteY41-216" fmla="*/ 4031 h 10000"/>
              <a:gd name="connsiteX42-217" fmla="*/ 9599 w 10000"/>
              <a:gd name="connsiteY42-218" fmla="*/ 4729 h 10000"/>
              <a:gd name="connsiteX43-219" fmla="*/ 10000 w 10000"/>
              <a:gd name="connsiteY43-220" fmla="*/ 5550 h 10000"/>
              <a:gd name="connsiteX44-221" fmla="*/ 10000 w 10000"/>
              <a:gd name="connsiteY44-222" fmla="*/ 6248 h 10000"/>
              <a:gd name="connsiteX45-223" fmla="*/ 10000 w 10000"/>
              <a:gd name="connsiteY45-224" fmla="*/ 6806 h 10000"/>
              <a:gd name="connsiteX46-225" fmla="*/ 9599 w 10000"/>
              <a:gd name="connsiteY46-226" fmla="*/ 7365 h 10000"/>
              <a:gd name="connsiteX47-227" fmla="*/ 9599 w 10000"/>
              <a:gd name="connsiteY47-228" fmla="*/ 7784 h 10000"/>
              <a:gd name="connsiteX48-229" fmla="*/ 9196 w 10000"/>
              <a:gd name="connsiteY48-230" fmla="*/ 8202 h 10000"/>
              <a:gd name="connsiteX49-231" fmla="*/ 8794 w 10000"/>
              <a:gd name="connsiteY49-232" fmla="*/ 8604 h 10000"/>
              <a:gd name="connsiteX50-233" fmla="*/ 8794 w 10000"/>
              <a:gd name="connsiteY50-234" fmla="*/ 8883 h 10000"/>
              <a:gd name="connsiteX51-235" fmla="*/ 8392 w 10000"/>
              <a:gd name="connsiteY51-236" fmla="*/ 9162 h 10000"/>
              <a:gd name="connsiteX52-237" fmla="*/ 7588 w 10000"/>
              <a:gd name="connsiteY52-238" fmla="*/ 9442 h 10000"/>
              <a:gd name="connsiteX53-239" fmla="*/ 7186 w 10000"/>
              <a:gd name="connsiteY53-240" fmla="*/ 9581 h 10000"/>
              <a:gd name="connsiteX54-241" fmla="*/ 6382 w 10000"/>
              <a:gd name="connsiteY54-242" fmla="*/ 9860 h 10000"/>
              <a:gd name="connsiteX55-243" fmla="*/ 5578 w 10000"/>
              <a:gd name="connsiteY55-244" fmla="*/ 10000 h 10000"/>
              <a:gd name="connsiteX56-245" fmla="*/ 5176 w 10000"/>
              <a:gd name="connsiteY56-246" fmla="*/ 10000 h 10000"/>
              <a:gd name="connsiteX57-247" fmla="*/ 4774 w 10000"/>
              <a:gd name="connsiteY57-248" fmla="*/ 9860 h 10000"/>
              <a:gd name="connsiteX58-249" fmla="*/ 4774 w 10000"/>
              <a:gd name="connsiteY58-250" fmla="*/ 9721 h 10000"/>
              <a:gd name="connsiteX59-251" fmla="*/ 4774 w 10000"/>
              <a:gd name="connsiteY59-252" fmla="*/ 9581 h 10000"/>
              <a:gd name="connsiteX60-253" fmla="*/ 4372 w 10000"/>
              <a:gd name="connsiteY60-254" fmla="*/ 9302 h 10000"/>
              <a:gd name="connsiteX61-255" fmla="*/ 3970 w 10000"/>
              <a:gd name="connsiteY61-256" fmla="*/ 9023 h 10000"/>
              <a:gd name="connsiteX62-257" fmla="*/ 3166 w 10000"/>
              <a:gd name="connsiteY62-258" fmla="*/ 8604 h 10000"/>
              <a:gd name="connsiteX63-259" fmla="*/ 1961 w 10000"/>
              <a:gd name="connsiteY63-260" fmla="*/ 8342 h 10000"/>
              <a:gd name="connsiteX64-261" fmla="*/ 1961 w 10000"/>
              <a:gd name="connsiteY64-262" fmla="*/ 8342 h 10000"/>
              <a:gd name="connsiteX0-263" fmla="*/ 1961 w 10000"/>
              <a:gd name="connsiteY0-264" fmla="*/ 8342 h 10000"/>
              <a:gd name="connsiteX1-265" fmla="*/ 804 w 10000"/>
              <a:gd name="connsiteY1-266" fmla="*/ 8063 h 10000"/>
              <a:gd name="connsiteX2-267" fmla="*/ 0 w 10000"/>
              <a:gd name="connsiteY2-268" fmla="*/ 7923 h 10000"/>
              <a:gd name="connsiteX3-269" fmla="*/ 1608 w 10000"/>
              <a:gd name="connsiteY3-270" fmla="*/ 7784 h 10000"/>
              <a:gd name="connsiteX4-271" fmla="*/ 2764 w 10000"/>
              <a:gd name="connsiteY4-272" fmla="*/ 7784 h 10000"/>
              <a:gd name="connsiteX5-273" fmla="*/ 3970 w 10000"/>
              <a:gd name="connsiteY5-274" fmla="*/ 7923 h 10000"/>
              <a:gd name="connsiteX6-275" fmla="*/ 4774 w 10000"/>
              <a:gd name="connsiteY6-276" fmla="*/ 8063 h 10000"/>
              <a:gd name="connsiteX7-277" fmla="*/ 5578 w 10000"/>
              <a:gd name="connsiteY7-278" fmla="*/ 8063 h 10000"/>
              <a:gd name="connsiteX8-279" fmla="*/ 5980 w 10000"/>
              <a:gd name="connsiteY8-280" fmla="*/ 8063 h 10000"/>
              <a:gd name="connsiteX9-281" fmla="*/ 6382 w 10000"/>
              <a:gd name="connsiteY9-282" fmla="*/ 7923 h 10000"/>
              <a:gd name="connsiteX10-283" fmla="*/ 6382 w 10000"/>
              <a:gd name="connsiteY10-284" fmla="*/ 7644 h 10000"/>
              <a:gd name="connsiteX11-285" fmla="*/ 6784 w 10000"/>
              <a:gd name="connsiteY11-286" fmla="*/ 7225 h 10000"/>
              <a:gd name="connsiteX12-287" fmla="*/ 6784 w 10000"/>
              <a:gd name="connsiteY12-288" fmla="*/ 6806 h 10000"/>
              <a:gd name="connsiteX13-289" fmla="*/ 7186 w 10000"/>
              <a:gd name="connsiteY13-290" fmla="*/ 6248 h 10000"/>
              <a:gd name="connsiteX14-291" fmla="*/ 7186 w 10000"/>
              <a:gd name="connsiteY14-292" fmla="*/ 5550 h 10000"/>
              <a:gd name="connsiteX15-293" fmla="*/ 7186 w 10000"/>
              <a:gd name="connsiteY15-294" fmla="*/ 4729 h 10000"/>
              <a:gd name="connsiteX16-295" fmla="*/ 6784 w 10000"/>
              <a:gd name="connsiteY16-296" fmla="*/ 4031 h 10000"/>
              <a:gd name="connsiteX17-297" fmla="*/ 6784 w 10000"/>
              <a:gd name="connsiteY17-298" fmla="*/ 3613 h 10000"/>
              <a:gd name="connsiteX18-299" fmla="*/ 6784 w 10000"/>
              <a:gd name="connsiteY18-300" fmla="*/ 3194 h 10000"/>
              <a:gd name="connsiteX19-301" fmla="*/ 6382 w 10000"/>
              <a:gd name="connsiteY19-302" fmla="*/ 2496 h 10000"/>
              <a:gd name="connsiteX20-303" fmla="*/ 6382 w 10000"/>
              <a:gd name="connsiteY20-304" fmla="*/ 1937 h 10000"/>
              <a:gd name="connsiteX21-305" fmla="*/ 5980 w 10000"/>
              <a:gd name="connsiteY21-306" fmla="*/ 1536 h 10000"/>
              <a:gd name="connsiteX22-307" fmla="*/ 5578 w 10000"/>
              <a:gd name="connsiteY22-308" fmla="*/ 977 h 10000"/>
              <a:gd name="connsiteX23-309" fmla="*/ 4774 w 10000"/>
              <a:gd name="connsiteY23-310" fmla="*/ 419 h 10000"/>
              <a:gd name="connsiteX24-311" fmla="*/ 4372 w 10000"/>
              <a:gd name="connsiteY24-312" fmla="*/ 279 h 10000"/>
              <a:gd name="connsiteX25-313" fmla="*/ 3970 w 10000"/>
              <a:gd name="connsiteY25-314" fmla="*/ 140 h 10000"/>
              <a:gd name="connsiteX26-315" fmla="*/ 3970 w 10000"/>
              <a:gd name="connsiteY26-316" fmla="*/ 0 h 10000"/>
              <a:gd name="connsiteX27-317" fmla="*/ 3970 w 10000"/>
              <a:gd name="connsiteY27-318" fmla="*/ 0 h 10000"/>
              <a:gd name="connsiteX28-319" fmla="*/ 3970 w 10000"/>
              <a:gd name="connsiteY28-320" fmla="*/ 0 h 10000"/>
              <a:gd name="connsiteX29-321" fmla="*/ 4372 w 10000"/>
              <a:gd name="connsiteY29-322" fmla="*/ 0 h 10000"/>
              <a:gd name="connsiteX30-323" fmla="*/ 4774 w 10000"/>
              <a:gd name="connsiteY30-324" fmla="*/ 0 h 10000"/>
              <a:gd name="connsiteX31-325" fmla="*/ 5578 w 10000"/>
              <a:gd name="connsiteY31-326" fmla="*/ 0 h 10000"/>
              <a:gd name="connsiteX32-327" fmla="*/ 6382 w 10000"/>
              <a:gd name="connsiteY32-328" fmla="*/ 279 h 10000"/>
              <a:gd name="connsiteX33-329" fmla="*/ 7588 w 10000"/>
              <a:gd name="connsiteY33-330" fmla="*/ 558 h 10000"/>
              <a:gd name="connsiteX34-331" fmla="*/ 8392 w 10000"/>
              <a:gd name="connsiteY34-332" fmla="*/ 1117 h 10000"/>
              <a:gd name="connsiteX35-333" fmla="*/ 8794 w 10000"/>
              <a:gd name="connsiteY35-334" fmla="*/ 1675 h 10000"/>
              <a:gd name="connsiteX36-335" fmla="*/ 8794 w 10000"/>
              <a:gd name="connsiteY36-336" fmla="*/ 1798 h 10000"/>
              <a:gd name="connsiteX37-337" fmla="*/ 8794 w 10000"/>
              <a:gd name="connsiteY37-338" fmla="*/ 2077 h 10000"/>
              <a:gd name="connsiteX38-339" fmla="*/ 9196 w 10000"/>
              <a:gd name="connsiteY38-340" fmla="*/ 2635 h 10000"/>
              <a:gd name="connsiteX39-341" fmla="*/ 9599 w 10000"/>
              <a:gd name="connsiteY39-342" fmla="*/ 3194 h 10000"/>
              <a:gd name="connsiteX40-343" fmla="*/ 9599 w 10000"/>
              <a:gd name="connsiteY40-344" fmla="*/ 4031 h 10000"/>
              <a:gd name="connsiteX41-345" fmla="*/ 9599 w 10000"/>
              <a:gd name="connsiteY41-346" fmla="*/ 4729 h 10000"/>
              <a:gd name="connsiteX42-347" fmla="*/ 10000 w 10000"/>
              <a:gd name="connsiteY42-348" fmla="*/ 5550 h 10000"/>
              <a:gd name="connsiteX43-349" fmla="*/ 10000 w 10000"/>
              <a:gd name="connsiteY43-350" fmla="*/ 6248 h 10000"/>
              <a:gd name="connsiteX44-351" fmla="*/ 10000 w 10000"/>
              <a:gd name="connsiteY44-352" fmla="*/ 6806 h 10000"/>
              <a:gd name="connsiteX45-353" fmla="*/ 9599 w 10000"/>
              <a:gd name="connsiteY45-354" fmla="*/ 7365 h 10000"/>
              <a:gd name="connsiteX46-355" fmla="*/ 9599 w 10000"/>
              <a:gd name="connsiteY46-356" fmla="*/ 7784 h 10000"/>
              <a:gd name="connsiteX47-357" fmla="*/ 9196 w 10000"/>
              <a:gd name="connsiteY47-358" fmla="*/ 8202 h 10000"/>
              <a:gd name="connsiteX48-359" fmla="*/ 8794 w 10000"/>
              <a:gd name="connsiteY48-360" fmla="*/ 8604 h 10000"/>
              <a:gd name="connsiteX49-361" fmla="*/ 8794 w 10000"/>
              <a:gd name="connsiteY49-362" fmla="*/ 8883 h 10000"/>
              <a:gd name="connsiteX50-363" fmla="*/ 8392 w 10000"/>
              <a:gd name="connsiteY50-364" fmla="*/ 9162 h 10000"/>
              <a:gd name="connsiteX51-365" fmla="*/ 7588 w 10000"/>
              <a:gd name="connsiteY51-366" fmla="*/ 9442 h 10000"/>
              <a:gd name="connsiteX52-367" fmla="*/ 7186 w 10000"/>
              <a:gd name="connsiteY52-368" fmla="*/ 9581 h 10000"/>
              <a:gd name="connsiteX53-369" fmla="*/ 6382 w 10000"/>
              <a:gd name="connsiteY53-370" fmla="*/ 9860 h 10000"/>
              <a:gd name="connsiteX54-371" fmla="*/ 5578 w 10000"/>
              <a:gd name="connsiteY54-372" fmla="*/ 10000 h 10000"/>
              <a:gd name="connsiteX55-373" fmla="*/ 5176 w 10000"/>
              <a:gd name="connsiteY55-374" fmla="*/ 10000 h 10000"/>
              <a:gd name="connsiteX56-375" fmla="*/ 4774 w 10000"/>
              <a:gd name="connsiteY56-376" fmla="*/ 9860 h 10000"/>
              <a:gd name="connsiteX57-377" fmla="*/ 4774 w 10000"/>
              <a:gd name="connsiteY57-378" fmla="*/ 9721 h 10000"/>
              <a:gd name="connsiteX58-379" fmla="*/ 4774 w 10000"/>
              <a:gd name="connsiteY58-380" fmla="*/ 9581 h 10000"/>
              <a:gd name="connsiteX59-381" fmla="*/ 4372 w 10000"/>
              <a:gd name="connsiteY59-382" fmla="*/ 9302 h 10000"/>
              <a:gd name="connsiteX60-383" fmla="*/ 3970 w 10000"/>
              <a:gd name="connsiteY60-384" fmla="*/ 9023 h 10000"/>
              <a:gd name="connsiteX61-385" fmla="*/ 3166 w 10000"/>
              <a:gd name="connsiteY61-386" fmla="*/ 8604 h 10000"/>
              <a:gd name="connsiteX62-387" fmla="*/ 1961 w 10000"/>
              <a:gd name="connsiteY62-388" fmla="*/ 8342 h 10000"/>
              <a:gd name="connsiteX63-389" fmla="*/ 1961 w 10000"/>
              <a:gd name="connsiteY63-390" fmla="*/ 8342 h 10000"/>
              <a:gd name="connsiteX0-391" fmla="*/ 1157 w 9196"/>
              <a:gd name="connsiteY0-392" fmla="*/ 8342 h 10000"/>
              <a:gd name="connsiteX1-393" fmla="*/ 0 w 9196"/>
              <a:gd name="connsiteY1-394" fmla="*/ 8063 h 10000"/>
              <a:gd name="connsiteX2-395" fmla="*/ 804 w 9196"/>
              <a:gd name="connsiteY2-396" fmla="*/ 7784 h 10000"/>
              <a:gd name="connsiteX3-397" fmla="*/ 1960 w 9196"/>
              <a:gd name="connsiteY3-398" fmla="*/ 7784 h 10000"/>
              <a:gd name="connsiteX4-399" fmla="*/ 3166 w 9196"/>
              <a:gd name="connsiteY4-400" fmla="*/ 7923 h 10000"/>
              <a:gd name="connsiteX5-401" fmla="*/ 3970 w 9196"/>
              <a:gd name="connsiteY5-402" fmla="*/ 8063 h 10000"/>
              <a:gd name="connsiteX6-403" fmla="*/ 4774 w 9196"/>
              <a:gd name="connsiteY6-404" fmla="*/ 8063 h 10000"/>
              <a:gd name="connsiteX7-405" fmla="*/ 5176 w 9196"/>
              <a:gd name="connsiteY7-406" fmla="*/ 8063 h 10000"/>
              <a:gd name="connsiteX8-407" fmla="*/ 5578 w 9196"/>
              <a:gd name="connsiteY8-408" fmla="*/ 7923 h 10000"/>
              <a:gd name="connsiteX9-409" fmla="*/ 5578 w 9196"/>
              <a:gd name="connsiteY9-410" fmla="*/ 7644 h 10000"/>
              <a:gd name="connsiteX10-411" fmla="*/ 5980 w 9196"/>
              <a:gd name="connsiteY10-412" fmla="*/ 7225 h 10000"/>
              <a:gd name="connsiteX11-413" fmla="*/ 5980 w 9196"/>
              <a:gd name="connsiteY11-414" fmla="*/ 6806 h 10000"/>
              <a:gd name="connsiteX12-415" fmla="*/ 6382 w 9196"/>
              <a:gd name="connsiteY12-416" fmla="*/ 6248 h 10000"/>
              <a:gd name="connsiteX13-417" fmla="*/ 6382 w 9196"/>
              <a:gd name="connsiteY13-418" fmla="*/ 5550 h 10000"/>
              <a:gd name="connsiteX14-419" fmla="*/ 6382 w 9196"/>
              <a:gd name="connsiteY14-420" fmla="*/ 4729 h 10000"/>
              <a:gd name="connsiteX15-421" fmla="*/ 5980 w 9196"/>
              <a:gd name="connsiteY15-422" fmla="*/ 4031 h 10000"/>
              <a:gd name="connsiteX16-423" fmla="*/ 5980 w 9196"/>
              <a:gd name="connsiteY16-424" fmla="*/ 3613 h 10000"/>
              <a:gd name="connsiteX17-425" fmla="*/ 5980 w 9196"/>
              <a:gd name="connsiteY17-426" fmla="*/ 3194 h 10000"/>
              <a:gd name="connsiteX18-427" fmla="*/ 5578 w 9196"/>
              <a:gd name="connsiteY18-428" fmla="*/ 2496 h 10000"/>
              <a:gd name="connsiteX19-429" fmla="*/ 5578 w 9196"/>
              <a:gd name="connsiteY19-430" fmla="*/ 1937 h 10000"/>
              <a:gd name="connsiteX20-431" fmla="*/ 5176 w 9196"/>
              <a:gd name="connsiteY20-432" fmla="*/ 1536 h 10000"/>
              <a:gd name="connsiteX21-433" fmla="*/ 4774 w 9196"/>
              <a:gd name="connsiteY21-434" fmla="*/ 977 h 10000"/>
              <a:gd name="connsiteX22-435" fmla="*/ 3970 w 9196"/>
              <a:gd name="connsiteY22-436" fmla="*/ 419 h 10000"/>
              <a:gd name="connsiteX23-437" fmla="*/ 3568 w 9196"/>
              <a:gd name="connsiteY23-438" fmla="*/ 279 h 10000"/>
              <a:gd name="connsiteX24-439" fmla="*/ 3166 w 9196"/>
              <a:gd name="connsiteY24-440" fmla="*/ 140 h 10000"/>
              <a:gd name="connsiteX25-441" fmla="*/ 3166 w 9196"/>
              <a:gd name="connsiteY25-442" fmla="*/ 0 h 10000"/>
              <a:gd name="connsiteX26-443" fmla="*/ 3166 w 9196"/>
              <a:gd name="connsiteY26-444" fmla="*/ 0 h 10000"/>
              <a:gd name="connsiteX27-445" fmla="*/ 3166 w 9196"/>
              <a:gd name="connsiteY27-446" fmla="*/ 0 h 10000"/>
              <a:gd name="connsiteX28-447" fmla="*/ 3568 w 9196"/>
              <a:gd name="connsiteY28-448" fmla="*/ 0 h 10000"/>
              <a:gd name="connsiteX29-449" fmla="*/ 3970 w 9196"/>
              <a:gd name="connsiteY29-450" fmla="*/ 0 h 10000"/>
              <a:gd name="connsiteX30-451" fmla="*/ 4774 w 9196"/>
              <a:gd name="connsiteY30-452" fmla="*/ 0 h 10000"/>
              <a:gd name="connsiteX31-453" fmla="*/ 5578 w 9196"/>
              <a:gd name="connsiteY31-454" fmla="*/ 279 h 10000"/>
              <a:gd name="connsiteX32-455" fmla="*/ 6784 w 9196"/>
              <a:gd name="connsiteY32-456" fmla="*/ 558 h 10000"/>
              <a:gd name="connsiteX33-457" fmla="*/ 7588 w 9196"/>
              <a:gd name="connsiteY33-458" fmla="*/ 1117 h 10000"/>
              <a:gd name="connsiteX34-459" fmla="*/ 7990 w 9196"/>
              <a:gd name="connsiteY34-460" fmla="*/ 1675 h 10000"/>
              <a:gd name="connsiteX35-461" fmla="*/ 7990 w 9196"/>
              <a:gd name="connsiteY35-462" fmla="*/ 1798 h 10000"/>
              <a:gd name="connsiteX36-463" fmla="*/ 7990 w 9196"/>
              <a:gd name="connsiteY36-464" fmla="*/ 2077 h 10000"/>
              <a:gd name="connsiteX37-465" fmla="*/ 8392 w 9196"/>
              <a:gd name="connsiteY37-466" fmla="*/ 2635 h 10000"/>
              <a:gd name="connsiteX38-467" fmla="*/ 8795 w 9196"/>
              <a:gd name="connsiteY38-468" fmla="*/ 3194 h 10000"/>
              <a:gd name="connsiteX39-469" fmla="*/ 8795 w 9196"/>
              <a:gd name="connsiteY39-470" fmla="*/ 4031 h 10000"/>
              <a:gd name="connsiteX40-471" fmla="*/ 8795 w 9196"/>
              <a:gd name="connsiteY40-472" fmla="*/ 4729 h 10000"/>
              <a:gd name="connsiteX41-473" fmla="*/ 9196 w 9196"/>
              <a:gd name="connsiteY41-474" fmla="*/ 5550 h 10000"/>
              <a:gd name="connsiteX42-475" fmla="*/ 9196 w 9196"/>
              <a:gd name="connsiteY42-476" fmla="*/ 6248 h 10000"/>
              <a:gd name="connsiteX43-477" fmla="*/ 9196 w 9196"/>
              <a:gd name="connsiteY43-478" fmla="*/ 6806 h 10000"/>
              <a:gd name="connsiteX44-479" fmla="*/ 8795 w 9196"/>
              <a:gd name="connsiteY44-480" fmla="*/ 7365 h 10000"/>
              <a:gd name="connsiteX45-481" fmla="*/ 8795 w 9196"/>
              <a:gd name="connsiteY45-482" fmla="*/ 7784 h 10000"/>
              <a:gd name="connsiteX46-483" fmla="*/ 8392 w 9196"/>
              <a:gd name="connsiteY46-484" fmla="*/ 8202 h 10000"/>
              <a:gd name="connsiteX47-485" fmla="*/ 7990 w 9196"/>
              <a:gd name="connsiteY47-486" fmla="*/ 8604 h 10000"/>
              <a:gd name="connsiteX48-487" fmla="*/ 7990 w 9196"/>
              <a:gd name="connsiteY48-488" fmla="*/ 8883 h 10000"/>
              <a:gd name="connsiteX49-489" fmla="*/ 7588 w 9196"/>
              <a:gd name="connsiteY49-490" fmla="*/ 9162 h 10000"/>
              <a:gd name="connsiteX50-491" fmla="*/ 6784 w 9196"/>
              <a:gd name="connsiteY50-492" fmla="*/ 9442 h 10000"/>
              <a:gd name="connsiteX51-493" fmla="*/ 6382 w 9196"/>
              <a:gd name="connsiteY51-494" fmla="*/ 9581 h 10000"/>
              <a:gd name="connsiteX52-495" fmla="*/ 5578 w 9196"/>
              <a:gd name="connsiteY52-496" fmla="*/ 9860 h 10000"/>
              <a:gd name="connsiteX53-497" fmla="*/ 4774 w 9196"/>
              <a:gd name="connsiteY53-498" fmla="*/ 10000 h 10000"/>
              <a:gd name="connsiteX54-499" fmla="*/ 4372 w 9196"/>
              <a:gd name="connsiteY54-500" fmla="*/ 10000 h 10000"/>
              <a:gd name="connsiteX55-501" fmla="*/ 3970 w 9196"/>
              <a:gd name="connsiteY55-502" fmla="*/ 9860 h 10000"/>
              <a:gd name="connsiteX56-503" fmla="*/ 3970 w 9196"/>
              <a:gd name="connsiteY56-504" fmla="*/ 9721 h 10000"/>
              <a:gd name="connsiteX57-505" fmla="*/ 3970 w 9196"/>
              <a:gd name="connsiteY57-506" fmla="*/ 9581 h 10000"/>
              <a:gd name="connsiteX58-507" fmla="*/ 3568 w 9196"/>
              <a:gd name="connsiteY58-508" fmla="*/ 9302 h 10000"/>
              <a:gd name="connsiteX59-509" fmla="*/ 3166 w 9196"/>
              <a:gd name="connsiteY59-510" fmla="*/ 9023 h 10000"/>
              <a:gd name="connsiteX60-511" fmla="*/ 2362 w 9196"/>
              <a:gd name="connsiteY60-512" fmla="*/ 8604 h 10000"/>
              <a:gd name="connsiteX61-513" fmla="*/ 1157 w 9196"/>
              <a:gd name="connsiteY61-514" fmla="*/ 8342 h 10000"/>
              <a:gd name="connsiteX62-515" fmla="*/ 1157 w 9196"/>
              <a:gd name="connsiteY62-516" fmla="*/ 8342 h 10000"/>
              <a:gd name="connsiteX0-517" fmla="*/ 384 w 9126"/>
              <a:gd name="connsiteY0-518" fmla="*/ 8342 h 10000"/>
              <a:gd name="connsiteX1-519" fmla="*/ 0 w 9126"/>
              <a:gd name="connsiteY1-520" fmla="*/ 7784 h 10000"/>
              <a:gd name="connsiteX2-521" fmla="*/ 1257 w 9126"/>
              <a:gd name="connsiteY2-522" fmla="*/ 7784 h 10000"/>
              <a:gd name="connsiteX3-523" fmla="*/ 2569 w 9126"/>
              <a:gd name="connsiteY3-524" fmla="*/ 7923 h 10000"/>
              <a:gd name="connsiteX4-525" fmla="*/ 3443 w 9126"/>
              <a:gd name="connsiteY4-526" fmla="*/ 8063 h 10000"/>
              <a:gd name="connsiteX5-527" fmla="*/ 4317 w 9126"/>
              <a:gd name="connsiteY5-528" fmla="*/ 8063 h 10000"/>
              <a:gd name="connsiteX6-529" fmla="*/ 4755 w 9126"/>
              <a:gd name="connsiteY6-530" fmla="*/ 8063 h 10000"/>
              <a:gd name="connsiteX7-531" fmla="*/ 5192 w 9126"/>
              <a:gd name="connsiteY7-532" fmla="*/ 7923 h 10000"/>
              <a:gd name="connsiteX8-533" fmla="*/ 5192 w 9126"/>
              <a:gd name="connsiteY8-534" fmla="*/ 7644 h 10000"/>
              <a:gd name="connsiteX9-535" fmla="*/ 5629 w 9126"/>
              <a:gd name="connsiteY9-536" fmla="*/ 7225 h 10000"/>
              <a:gd name="connsiteX10-537" fmla="*/ 5629 w 9126"/>
              <a:gd name="connsiteY10-538" fmla="*/ 6806 h 10000"/>
              <a:gd name="connsiteX11-539" fmla="*/ 6066 w 9126"/>
              <a:gd name="connsiteY11-540" fmla="*/ 6248 h 10000"/>
              <a:gd name="connsiteX12-541" fmla="*/ 6066 w 9126"/>
              <a:gd name="connsiteY12-542" fmla="*/ 5550 h 10000"/>
              <a:gd name="connsiteX13-543" fmla="*/ 6066 w 9126"/>
              <a:gd name="connsiteY13-544" fmla="*/ 4729 h 10000"/>
              <a:gd name="connsiteX14-545" fmla="*/ 5629 w 9126"/>
              <a:gd name="connsiteY14-546" fmla="*/ 4031 h 10000"/>
              <a:gd name="connsiteX15-547" fmla="*/ 5629 w 9126"/>
              <a:gd name="connsiteY15-548" fmla="*/ 3613 h 10000"/>
              <a:gd name="connsiteX16-549" fmla="*/ 5629 w 9126"/>
              <a:gd name="connsiteY16-550" fmla="*/ 3194 h 10000"/>
              <a:gd name="connsiteX17-551" fmla="*/ 5192 w 9126"/>
              <a:gd name="connsiteY17-552" fmla="*/ 2496 h 10000"/>
              <a:gd name="connsiteX18-553" fmla="*/ 5192 w 9126"/>
              <a:gd name="connsiteY18-554" fmla="*/ 1937 h 10000"/>
              <a:gd name="connsiteX19-555" fmla="*/ 4755 w 9126"/>
              <a:gd name="connsiteY19-556" fmla="*/ 1536 h 10000"/>
              <a:gd name="connsiteX20-557" fmla="*/ 4317 w 9126"/>
              <a:gd name="connsiteY20-558" fmla="*/ 977 h 10000"/>
              <a:gd name="connsiteX21-559" fmla="*/ 3443 w 9126"/>
              <a:gd name="connsiteY21-560" fmla="*/ 419 h 10000"/>
              <a:gd name="connsiteX22-561" fmla="*/ 3006 w 9126"/>
              <a:gd name="connsiteY22-562" fmla="*/ 279 h 10000"/>
              <a:gd name="connsiteX23-563" fmla="*/ 2569 w 9126"/>
              <a:gd name="connsiteY23-564" fmla="*/ 140 h 10000"/>
              <a:gd name="connsiteX24-565" fmla="*/ 2569 w 9126"/>
              <a:gd name="connsiteY24-566" fmla="*/ 0 h 10000"/>
              <a:gd name="connsiteX25-567" fmla="*/ 2569 w 9126"/>
              <a:gd name="connsiteY25-568" fmla="*/ 0 h 10000"/>
              <a:gd name="connsiteX26-569" fmla="*/ 2569 w 9126"/>
              <a:gd name="connsiteY26-570" fmla="*/ 0 h 10000"/>
              <a:gd name="connsiteX27-571" fmla="*/ 3006 w 9126"/>
              <a:gd name="connsiteY27-572" fmla="*/ 0 h 10000"/>
              <a:gd name="connsiteX28-573" fmla="*/ 3443 w 9126"/>
              <a:gd name="connsiteY28-574" fmla="*/ 0 h 10000"/>
              <a:gd name="connsiteX29-575" fmla="*/ 4317 w 9126"/>
              <a:gd name="connsiteY29-576" fmla="*/ 0 h 10000"/>
              <a:gd name="connsiteX30-577" fmla="*/ 5192 w 9126"/>
              <a:gd name="connsiteY30-578" fmla="*/ 279 h 10000"/>
              <a:gd name="connsiteX31-579" fmla="*/ 6503 w 9126"/>
              <a:gd name="connsiteY31-580" fmla="*/ 558 h 10000"/>
              <a:gd name="connsiteX32-581" fmla="*/ 7377 w 9126"/>
              <a:gd name="connsiteY32-582" fmla="*/ 1117 h 10000"/>
              <a:gd name="connsiteX33-583" fmla="*/ 7815 w 9126"/>
              <a:gd name="connsiteY33-584" fmla="*/ 1675 h 10000"/>
              <a:gd name="connsiteX34-585" fmla="*/ 7815 w 9126"/>
              <a:gd name="connsiteY34-586" fmla="*/ 1798 h 10000"/>
              <a:gd name="connsiteX35-587" fmla="*/ 7815 w 9126"/>
              <a:gd name="connsiteY35-588" fmla="*/ 2077 h 10000"/>
              <a:gd name="connsiteX36-589" fmla="*/ 8252 w 9126"/>
              <a:gd name="connsiteY36-590" fmla="*/ 2635 h 10000"/>
              <a:gd name="connsiteX37-591" fmla="*/ 8690 w 9126"/>
              <a:gd name="connsiteY37-592" fmla="*/ 3194 h 10000"/>
              <a:gd name="connsiteX38-593" fmla="*/ 8690 w 9126"/>
              <a:gd name="connsiteY38-594" fmla="*/ 4031 h 10000"/>
              <a:gd name="connsiteX39-595" fmla="*/ 8690 w 9126"/>
              <a:gd name="connsiteY39-596" fmla="*/ 4729 h 10000"/>
              <a:gd name="connsiteX40-597" fmla="*/ 9126 w 9126"/>
              <a:gd name="connsiteY40-598" fmla="*/ 5550 h 10000"/>
              <a:gd name="connsiteX41-599" fmla="*/ 9126 w 9126"/>
              <a:gd name="connsiteY41-600" fmla="*/ 6248 h 10000"/>
              <a:gd name="connsiteX42-601" fmla="*/ 9126 w 9126"/>
              <a:gd name="connsiteY42-602" fmla="*/ 6806 h 10000"/>
              <a:gd name="connsiteX43-603" fmla="*/ 8690 w 9126"/>
              <a:gd name="connsiteY43-604" fmla="*/ 7365 h 10000"/>
              <a:gd name="connsiteX44-605" fmla="*/ 8690 w 9126"/>
              <a:gd name="connsiteY44-606" fmla="*/ 7784 h 10000"/>
              <a:gd name="connsiteX45-607" fmla="*/ 8252 w 9126"/>
              <a:gd name="connsiteY45-608" fmla="*/ 8202 h 10000"/>
              <a:gd name="connsiteX46-609" fmla="*/ 7815 w 9126"/>
              <a:gd name="connsiteY46-610" fmla="*/ 8604 h 10000"/>
              <a:gd name="connsiteX47-611" fmla="*/ 7815 w 9126"/>
              <a:gd name="connsiteY47-612" fmla="*/ 8883 h 10000"/>
              <a:gd name="connsiteX48-613" fmla="*/ 7377 w 9126"/>
              <a:gd name="connsiteY48-614" fmla="*/ 9162 h 10000"/>
              <a:gd name="connsiteX49-615" fmla="*/ 6503 w 9126"/>
              <a:gd name="connsiteY49-616" fmla="*/ 9442 h 10000"/>
              <a:gd name="connsiteX50-617" fmla="*/ 6066 w 9126"/>
              <a:gd name="connsiteY50-618" fmla="*/ 9581 h 10000"/>
              <a:gd name="connsiteX51-619" fmla="*/ 5192 w 9126"/>
              <a:gd name="connsiteY51-620" fmla="*/ 9860 h 10000"/>
              <a:gd name="connsiteX52-621" fmla="*/ 4317 w 9126"/>
              <a:gd name="connsiteY52-622" fmla="*/ 10000 h 10000"/>
              <a:gd name="connsiteX53-623" fmla="*/ 3880 w 9126"/>
              <a:gd name="connsiteY53-624" fmla="*/ 10000 h 10000"/>
              <a:gd name="connsiteX54-625" fmla="*/ 3443 w 9126"/>
              <a:gd name="connsiteY54-626" fmla="*/ 9860 h 10000"/>
              <a:gd name="connsiteX55-627" fmla="*/ 3443 w 9126"/>
              <a:gd name="connsiteY55-628" fmla="*/ 9721 h 10000"/>
              <a:gd name="connsiteX56-629" fmla="*/ 3443 w 9126"/>
              <a:gd name="connsiteY56-630" fmla="*/ 9581 h 10000"/>
              <a:gd name="connsiteX57-631" fmla="*/ 3006 w 9126"/>
              <a:gd name="connsiteY57-632" fmla="*/ 9302 h 10000"/>
              <a:gd name="connsiteX58-633" fmla="*/ 2569 w 9126"/>
              <a:gd name="connsiteY58-634" fmla="*/ 9023 h 10000"/>
              <a:gd name="connsiteX59-635" fmla="*/ 1695 w 9126"/>
              <a:gd name="connsiteY59-636" fmla="*/ 8604 h 10000"/>
              <a:gd name="connsiteX60-637" fmla="*/ 384 w 9126"/>
              <a:gd name="connsiteY60-638" fmla="*/ 8342 h 10000"/>
              <a:gd name="connsiteX61-639" fmla="*/ 384 w 9126"/>
              <a:gd name="connsiteY61-640" fmla="*/ 8342 h 10000"/>
              <a:gd name="connsiteX0-641" fmla="*/ 0 w 9579"/>
              <a:gd name="connsiteY0-642" fmla="*/ 8342 h 10000"/>
              <a:gd name="connsiteX1-643" fmla="*/ 956 w 9579"/>
              <a:gd name="connsiteY1-644" fmla="*/ 7784 h 10000"/>
              <a:gd name="connsiteX2-645" fmla="*/ 2394 w 9579"/>
              <a:gd name="connsiteY2-646" fmla="*/ 7923 h 10000"/>
              <a:gd name="connsiteX3-647" fmla="*/ 3352 w 9579"/>
              <a:gd name="connsiteY3-648" fmla="*/ 8063 h 10000"/>
              <a:gd name="connsiteX4-649" fmla="*/ 4309 w 9579"/>
              <a:gd name="connsiteY4-650" fmla="*/ 8063 h 10000"/>
              <a:gd name="connsiteX5-651" fmla="*/ 4789 w 9579"/>
              <a:gd name="connsiteY5-652" fmla="*/ 8063 h 10000"/>
              <a:gd name="connsiteX6-653" fmla="*/ 5268 w 9579"/>
              <a:gd name="connsiteY6-654" fmla="*/ 7923 h 10000"/>
              <a:gd name="connsiteX7-655" fmla="*/ 5268 w 9579"/>
              <a:gd name="connsiteY7-656" fmla="*/ 7644 h 10000"/>
              <a:gd name="connsiteX8-657" fmla="*/ 5747 w 9579"/>
              <a:gd name="connsiteY8-658" fmla="*/ 7225 h 10000"/>
              <a:gd name="connsiteX9-659" fmla="*/ 5747 w 9579"/>
              <a:gd name="connsiteY9-660" fmla="*/ 6806 h 10000"/>
              <a:gd name="connsiteX10-661" fmla="*/ 6226 w 9579"/>
              <a:gd name="connsiteY10-662" fmla="*/ 6248 h 10000"/>
              <a:gd name="connsiteX11-663" fmla="*/ 6226 w 9579"/>
              <a:gd name="connsiteY11-664" fmla="*/ 5550 h 10000"/>
              <a:gd name="connsiteX12-665" fmla="*/ 6226 w 9579"/>
              <a:gd name="connsiteY12-666" fmla="*/ 4729 h 10000"/>
              <a:gd name="connsiteX13-667" fmla="*/ 5747 w 9579"/>
              <a:gd name="connsiteY13-668" fmla="*/ 4031 h 10000"/>
              <a:gd name="connsiteX14-669" fmla="*/ 5747 w 9579"/>
              <a:gd name="connsiteY14-670" fmla="*/ 3613 h 10000"/>
              <a:gd name="connsiteX15-671" fmla="*/ 5747 w 9579"/>
              <a:gd name="connsiteY15-672" fmla="*/ 3194 h 10000"/>
              <a:gd name="connsiteX16-673" fmla="*/ 5268 w 9579"/>
              <a:gd name="connsiteY16-674" fmla="*/ 2496 h 10000"/>
              <a:gd name="connsiteX17-675" fmla="*/ 5268 w 9579"/>
              <a:gd name="connsiteY17-676" fmla="*/ 1937 h 10000"/>
              <a:gd name="connsiteX18-677" fmla="*/ 4789 w 9579"/>
              <a:gd name="connsiteY18-678" fmla="*/ 1536 h 10000"/>
              <a:gd name="connsiteX19-679" fmla="*/ 4309 w 9579"/>
              <a:gd name="connsiteY19-680" fmla="*/ 977 h 10000"/>
              <a:gd name="connsiteX20-681" fmla="*/ 3352 w 9579"/>
              <a:gd name="connsiteY20-682" fmla="*/ 419 h 10000"/>
              <a:gd name="connsiteX21-683" fmla="*/ 2873 w 9579"/>
              <a:gd name="connsiteY21-684" fmla="*/ 279 h 10000"/>
              <a:gd name="connsiteX22-685" fmla="*/ 2394 w 9579"/>
              <a:gd name="connsiteY22-686" fmla="*/ 140 h 10000"/>
              <a:gd name="connsiteX23-687" fmla="*/ 2394 w 9579"/>
              <a:gd name="connsiteY23-688" fmla="*/ 0 h 10000"/>
              <a:gd name="connsiteX24-689" fmla="*/ 2394 w 9579"/>
              <a:gd name="connsiteY24-690" fmla="*/ 0 h 10000"/>
              <a:gd name="connsiteX25-691" fmla="*/ 2394 w 9579"/>
              <a:gd name="connsiteY25-692" fmla="*/ 0 h 10000"/>
              <a:gd name="connsiteX26-693" fmla="*/ 2873 w 9579"/>
              <a:gd name="connsiteY26-694" fmla="*/ 0 h 10000"/>
              <a:gd name="connsiteX27-695" fmla="*/ 3352 w 9579"/>
              <a:gd name="connsiteY27-696" fmla="*/ 0 h 10000"/>
              <a:gd name="connsiteX28-697" fmla="*/ 4309 w 9579"/>
              <a:gd name="connsiteY28-698" fmla="*/ 0 h 10000"/>
              <a:gd name="connsiteX29-699" fmla="*/ 5268 w 9579"/>
              <a:gd name="connsiteY29-700" fmla="*/ 279 h 10000"/>
              <a:gd name="connsiteX30-701" fmla="*/ 6705 w 9579"/>
              <a:gd name="connsiteY30-702" fmla="*/ 558 h 10000"/>
              <a:gd name="connsiteX31-703" fmla="*/ 7662 w 9579"/>
              <a:gd name="connsiteY31-704" fmla="*/ 1117 h 10000"/>
              <a:gd name="connsiteX32-705" fmla="*/ 8142 w 9579"/>
              <a:gd name="connsiteY32-706" fmla="*/ 1675 h 10000"/>
              <a:gd name="connsiteX33-707" fmla="*/ 8142 w 9579"/>
              <a:gd name="connsiteY33-708" fmla="*/ 1798 h 10000"/>
              <a:gd name="connsiteX34-709" fmla="*/ 8142 w 9579"/>
              <a:gd name="connsiteY34-710" fmla="*/ 2077 h 10000"/>
              <a:gd name="connsiteX35-711" fmla="*/ 8621 w 9579"/>
              <a:gd name="connsiteY35-712" fmla="*/ 2635 h 10000"/>
              <a:gd name="connsiteX36-713" fmla="*/ 9101 w 9579"/>
              <a:gd name="connsiteY36-714" fmla="*/ 3194 h 10000"/>
              <a:gd name="connsiteX37-715" fmla="*/ 9101 w 9579"/>
              <a:gd name="connsiteY37-716" fmla="*/ 4031 h 10000"/>
              <a:gd name="connsiteX38-717" fmla="*/ 9101 w 9579"/>
              <a:gd name="connsiteY38-718" fmla="*/ 4729 h 10000"/>
              <a:gd name="connsiteX39-719" fmla="*/ 9579 w 9579"/>
              <a:gd name="connsiteY39-720" fmla="*/ 5550 h 10000"/>
              <a:gd name="connsiteX40-721" fmla="*/ 9579 w 9579"/>
              <a:gd name="connsiteY40-722" fmla="*/ 6248 h 10000"/>
              <a:gd name="connsiteX41-723" fmla="*/ 9579 w 9579"/>
              <a:gd name="connsiteY41-724" fmla="*/ 6806 h 10000"/>
              <a:gd name="connsiteX42-725" fmla="*/ 9101 w 9579"/>
              <a:gd name="connsiteY42-726" fmla="*/ 7365 h 10000"/>
              <a:gd name="connsiteX43-727" fmla="*/ 9101 w 9579"/>
              <a:gd name="connsiteY43-728" fmla="*/ 7784 h 10000"/>
              <a:gd name="connsiteX44-729" fmla="*/ 8621 w 9579"/>
              <a:gd name="connsiteY44-730" fmla="*/ 8202 h 10000"/>
              <a:gd name="connsiteX45-731" fmla="*/ 8142 w 9579"/>
              <a:gd name="connsiteY45-732" fmla="*/ 8604 h 10000"/>
              <a:gd name="connsiteX46-733" fmla="*/ 8142 w 9579"/>
              <a:gd name="connsiteY46-734" fmla="*/ 8883 h 10000"/>
              <a:gd name="connsiteX47-735" fmla="*/ 7662 w 9579"/>
              <a:gd name="connsiteY47-736" fmla="*/ 9162 h 10000"/>
              <a:gd name="connsiteX48-737" fmla="*/ 6705 w 9579"/>
              <a:gd name="connsiteY48-738" fmla="*/ 9442 h 10000"/>
              <a:gd name="connsiteX49-739" fmla="*/ 6226 w 9579"/>
              <a:gd name="connsiteY49-740" fmla="*/ 9581 h 10000"/>
              <a:gd name="connsiteX50-741" fmla="*/ 5268 w 9579"/>
              <a:gd name="connsiteY50-742" fmla="*/ 9860 h 10000"/>
              <a:gd name="connsiteX51-743" fmla="*/ 4309 w 9579"/>
              <a:gd name="connsiteY51-744" fmla="*/ 10000 h 10000"/>
              <a:gd name="connsiteX52-745" fmla="*/ 3831 w 9579"/>
              <a:gd name="connsiteY52-746" fmla="*/ 10000 h 10000"/>
              <a:gd name="connsiteX53-747" fmla="*/ 3352 w 9579"/>
              <a:gd name="connsiteY53-748" fmla="*/ 9860 h 10000"/>
              <a:gd name="connsiteX54-749" fmla="*/ 3352 w 9579"/>
              <a:gd name="connsiteY54-750" fmla="*/ 9721 h 10000"/>
              <a:gd name="connsiteX55-751" fmla="*/ 3352 w 9579"/>
              <a:gd name="connsiteY55-752" fmla="*/ 9581 h 10000"/>
              <a:gd name="connsiteX56-753" fmla="*/ 2873 w 9579"/>
              <a:gd name="connsiteY56-754" fmla="*/ 9302 h 10000"/>
              <a:gd name="connsiteX57-755" fmla="*/ 2394 w 9579"/>
              <a:gd name="connsiteY57-756" fmla="*/ 9023 h 10000"/>
              <a:gd name="connsiteX58-757" fmla="*/ 1436 w 9579"/>
              <a:gd name="connsiteY58-758" fmla="*/ 8604 h 10000"/>
              <a:gd name="connsiteX59-759" fmla="*/ 0 w 9579"/>
              <a:gd name="connsiteY59-760" fmla="*/ 8342 h 10000"/>
              <a:gd name="connsiteX60-761" fmla="*/ 0 w 9579"/>
              <a:gd name="connsiteY60-762" fmla="*/ 8342 h 10000"/>
              <a:gd name="connsiteX0-763" fmla="*/ 0 w 10000"/>
              <a:gd name="connsiteY0-764" fmla="*/ 8342 h 10000"/>
              <a:gd name="connsiteX1-765" fmla="*/ 2499 w 10000"/>
              <a:gd name="connsiteY1-766" fmla="*/ 7923 h 10000"/>
              <a:gd name="connsiteX2-767" fmla="*/ 3499 w 10000"/>
              <a:gd name="connsiteY2-768" fmla="*/ 8063 h 10000"/>
              <a:gd name="connsiteX3-769" fmla="*/ 4498 w 10000"/>
              <a:gd name="connsiteY3-770" fmla="*/ 8063 h 10000"/>
              <a:gd name="connsiteX4-771" fmla="*/ 4999 w 10000"/>
              <a:gd name="connsiteY4-772" fmla="*/ 8063 h 10000"/>
              <a:gd name="connsiteX5-773" fmla="*/ 5500 w 10000"/>
              <a:gd name="connsiteY5-774" fmla="*/ 7923 h 10000"/>
              <a:gd name="connsiteX6-775" fmla="*/ 5500 w 10000"/>
              <a:gd name="connsiteY6-776" fmla="*/ 7644 h 10000"/>
              <a:gd name="connsiteX7-777" fmla="*/ 6000 w 10000"/>
              <a:gd name="connsiteY7-778" fmla="*/ 7225 h 10000"/>
              <a:gd name="connsiteX8-779" fmla="*/ 6000 w 10000"/>
              <a:gd name="connsiteY8-780" fmla="*/ 6806 h 10000"/>
              <a:gd name="connsiteX9-781" fmla="*/ 6500 w 10000"/>
              <a:gd name="connsiteY9-782" fmla="*/ 6248 h 10000"/>
              <a:gd name="connsiteX10-783" fmla="*/ 6500 w 10000"/>
              <a:gd name="connsiteY10-784" fmla="*/ 5550 h 10000"/>
              <a:gd name="connsiteX11-785" fmla="*/ 6500 w 10000"/>
              <a:gd name="connsiteY11-786" fmla="*/ 4729 h 10000"/>
              <a:gd name="connsiteX12-787" fmla="*/ 6000 w 10000"/>
              <a:gd name="connsiteY12-788" fmla="*/ 4031 h 10000"/>
              <a:gd name="connsiteX13-789" fmla="*/ 6000 w 10000"/>
              <a:gd name="connsiteY13-790" fmla="*/ 3613 h 10000"/>
              <a:gd name="connsiteX14-791" fmla="*/ 6000 w 10000"/>
              <a:gd name="connsiteY14-792" fmla="*/ 3194 h 10000"/>
              <a:gd name="connsiteX15-793" fmla="*/ 5500 w 10000"/>
              <a:gd name="connsiteY15-794" fmla="*/ 2496 h 10000"/>
              <a:gd name="connsiteX16-795" fmla="*/ 5500 w 10000"/>
              <a:gd name="connsiteY16-796" fmla="*/ 1937 h 10000"/>
              <a:gd name="connsiteX17-797" fmla="*/ 4999 w 10000"/>
              <a:gd name="connsiteY17-798" fmla="*/ 1536 h 10000"/>
              <a:gd name="connsiteX18-799" fmla="*/ 4498 w 10000"/>
              <a:gd name="connsiteY18-800" fmla="*/ 977 h 10000"/>
              <a:gd name="connsiteX19-801" fmla="*/ 3499 w 10000"/>
              <a:gd name="connsiteY19-802" fmla="*/ 419 h 10000"/>
              <a:gd name="connsiteX20-803" fmla="*/ 2999 w 10000"/>
              <a:gd name="connsiteY20-804" fmla="*/ 279 h 10000"/>
              <a:gd name="connsiteX21-805" fmla="*/ 2499 w 10000"/>
              <a:gd name="connsiteY21-806" fmla="*/ 140 h 10000"/>
              <a:gd name="connsiteX22-807" fmla="*/ 2499 w 10000"/>
              <a:gd name="connsiteY22-808" fmla="*/ 0 h 10000"/>
              <a:gd name="connsiteX23-809" fmla="*/ 2499 w 10000"/>
              <a:gd name="connsiteY23-810" fmla="*/ 0 h 10000"/>
              <a:gd name="connsiteX24-811" fmla="*/ 2499 w 10000"/>
              <a:gd name="connsiteY24-812" fmla="*/ 0 h 10000"/>
              <a:gd name="connsiteX25-813" fmla="*/ 2999 w 10000"/>
              <a:gd name="connsiteY25-814" fmla="*/ 0 h 10000"/>
              <a:gd name="connsiteX26-815" fmla="*/ 3499 w 10000"/>
              <a:gd name="connsiteY26-816" fmla="*/ 0 h 10000"/>
              <a:gd name="connsiteX27-817" fmla="*/ 4498 w 10000"/>
              <a:gd name="connsiteY27-818" fmla="*/ 0 h 10000"/>
              <a:gd name="connsiteX28-819" fmla="*/ 5500 w 10000"/>
              <a:gd name="connsiteY28-820" fmla="*/ 279 h 10000"/>
              <a:gd name="connsiteX29-821" fmla="*/ 7000 w 10000"/>
              <a:gd name="connsiteY29-822" fmla="*/ 558 h 10000"/>
              <a:gd name="connsiteX30-823" fmla="*/ 7999 w 10000"/>
              <a:gd name="connsiteY30-824" fmla="*/ 1117 h 10000"/>
              <a:gd name="connsiteX31-825" fmla="*/ 8500 w 10000"/>
              <a:gd name="connsiteY31-826" fmla="*/ 1675 h 10000"/>
              <a:gd name="connsiteX32-827" fmla="*/ 8500 w 10000"/>
              <a:gd name="connsiteY32-828" fmla="*/ 1798 h 10000"/>
              <a:gd name="connsiteX33-829" fmla="*/ 8500 w 10000"/>
              <a:gd name="connsiteY33-830" fmla="*/ 2077 h 10000"/>
              <a:gd name="connsiteX34-831" fmla="*/ 9000 w 10000"/>
              <a:gd name="connsiteY34-832" fmla="*/ 2635 h 10000"/>
              <a:gd name="connsiteX35-833" fmla="*/ 9501 w 10000"/>
              <a:gd name="connsiteY35-834" fmla="*/ 3194 h 10000"/>
              <a:gd name="connsiteX36-835" fmla="*/ 9501 w 10000"/>
              <a:gd name="connsiteY36-836" fmla="*/ 4031 h 10000"/>
              <a:gd name="connsiteX37-837" fmla="*/ 9501 w 10000"/>
              <a:gd name="connsiteY37-838" fmla="*/ 4729 h 10000"/>
              <a:gd name="connsiteX38-839" fmla="*/ 10000 w 10000"/>
              <a:gd name="connsiteY38-840" fmla="*/ 5550 h 10000"/>
              <a:gd name="connsiteX39-841" fmla="*/ 10000 w 10000"/>
              <a:gd name="connsiteY39-842" fmla="*/ 6248 h 10000"/>
              <a:gd name="connsiteX40-843" fmla="*/ 10000 w 10000"/>
              <a:gd name="connsiteY40-844" fmla="*/ 6806 h 10000"/>
              <a:gd name="connsiteX41-845" fmla="*/ 9501 w 10000"/>
              <a:gd name="connsiteY41-846" fmla="*/ 7365 h 10000"/>
              <a:gd name="connsiteX42-847" fmla="*/ 9501 w 10000"/>
              <a:gd name="connsiteY42-848" fmla="*/ 7784 h 10000"/>
              <a:gd name="connsiteX43-849" fmla="*/ 9000 w 10000"/>
              <a:gd name="connsiteY43-850" fmla="*/ 8202 h 10000"/>
              <a:gd name="connsiteX44-851" fmla="*/ 8500 w 10000"/>
              <a:gd name="connsiteY44-852" fmla="*/ 8604 h 10000"/>
              <a:gd name="connsiteX45-853" fmla="*/ 8500 w 10000"/>
              <a:gd name="connsiteY45-854" fmla="*/ 8883 h 10000"/>
              <a:gd name="connsiteX46-855" fmla="*/ 7999 w 10000"/>
              <a:gd name="connsiteY46-856" fmla="*/ 9162 h 10000"/>
              <a:gd name="connsiteX47-857" fmla="*/ 7000 w 10000"/>
              <a:gd name="connsiteY47-858" fmla="*/ 9442 h 10000"/>
              <a:gd name="connsiteX48-859" fmla="*/ 6500 w 10000"/>
              <a:gd name="connsiteY48-860" fmla="*/ 9581 h 10000"/>
              <a:gd name="connsiteX49-861" fmla="*/ 5500 w 10000"/>
              <a:gd name="connsiteY49-862" fmla="*/ 9860 h 10000"/>
              <a:gd name="connsiteX50-863" fmla="*/ 4498 w 10000"/>
              <a:gd name="connsiteY50-864" fmla="*/ 10000 h 10000"/>
              <a:gd name="connsiteX51-865" fmla="*/ 3999 w 10000"/>
              <a:gd name="connsiteY51-866" fmla="*/ 10000 h 10000"/>
              <a:gd name="connsiteX52-867" fmla="*/ 3499 w 10000"/>
              <a:gd name="connsiteY52-868" fmla="*/ 9860 h 10000"/>
              <a:gd name="connsiteX53-869" fmla="*/ 3499 w 10000"/>
              <a:gd name="connsiteY53-870" fmla="*/ 9721 h 10000"/>
              <a:gd name="connsiteX54-871" fmla="*/ 3499 w 10000"/>
              <a:gd name="connsiteY54-872" fmla="*/ 9581 h 10000"/>
              <a:gd name="connsiteX55-873" fmla="*/ 2999 w 10000"/>
              <a:gd name="connsiteY55-874" fmla="*/ 9302 h 10000"/>
              <a:gd name="connsiteX56-875" fmla="*/ 2499 w 10000"/>
              <a:gd name="connsiteY56-876" fmla="*/ 9023 h 10000"/>
              <a:gd name="connsiteX57-877" fmla="*/ 1499 w 10000"/>
              <a:gd name="connsiteY57-878" fmla="*/ 8604 h 10000"/>
              <a:gd name="connsiteX58-879" fmla="*/ 0 w 10000"/>
              <a:gd name="connsiteY58-880" fmla="*/ 8342 h 10000"/>
              <a:gd name="connsiteX59-881" fmla="*/ 0 w 10000"/>
              <a:gd name="connsiteY59-882" fmla="*/ 8342 h 10000"/>
              <a:gd name="connsiteX0-883" fmla="*/ 0 w 10000"/>
              <a:gd name="connsiteY0-884" fmla="*/ 8342 h 10000"/>
              <a:gd name="connsiteX1-885" fmla="*/ 2499 w 10000"/>
              <a:gd name="connsiteY1-886" fmla="*/ 7923 h 10000"/>
              <a:gd name="connsiteX2-887" fmla="*/ 3499 w 10000"/>
              <a:gd name="connsiteY2-888" fmla="*/ 8063 h 10000"/>
              <a:gd name="connsiteX3-889" fmla="*/ 4498 w 10000"/>
              <a:gd name="connsiteY3-890" fmla="*/ 8063 h 10000"/>
              <a:gd name="connsiteX4-891" fmla="*/ 4999 w 10000"/>
              <a:gd name="connsiteY4-892" fmla="*/ 8063 h 10000"/>
              <a:gd name="connsiteX5-893" fmla="*/ 5500 w 10000"/>
              <a:gd name="connsiteY5-894" fmla="*/ 7923 h 10000"/>
              <a:gd name="connsiteX6-895" fmla="*/ 5500 w 10000"/>
              <a:gd name="connsiteY6-896" fmla="*/ 7644 h 10000"/>
              <a:gd name="connsiteX7-897" fmla="*/ 6000 w 10000"/>
              <a:gd name="connsiteY7-898" fmla="*/ 7225 h 10000"/>
              <a:gd name="connsiteX8-899" fmla="*/ 6000 w 10000"/>
              <a:gd name="connsiteY8-900" fmla="*/ 6806 h 10000"/>
              <a:gd name="connsiteX9-901" fmla="*/ 6500 w 10000"/>
              <a:gd name="connsiteY9-902" fmla="*/ 6248 h 10000"/>
              <a:gd name="connsiteX10-903" fmla="*/ 6500 w 10000"/>
              <a:gd name="connsiteY10-904" fmla="*/ 5550 h 10000"/>
              <a:gd name="connsiteX11-905" fmla="*/ 6500 w 10000"/>
              <a:gd name="connsiteY11-906" fmla="*/ 4729 h 10000"/>
              <a:gd name="connsiteX12-907" fmla="*/ 6000 w 10000"/>
              <a:gd name="connsiteY12-908" fmla="*/ 4031 h 10000"/>
              <a:gd name="connsiteX13-909" fmla="*/ 6000 w 10000"/>
              <a:gd name="connsiteY13-910" fmla="*/ 3613 h 10000"/>
              <a:gd name="connsiteX14-911" fmla="*/ 6000 w 10000"/>
              <a:gd name="connsiteY14-912" fmla="*/ 3194 h 10000"/>
              <a:gd name="connsiteX15-913" fmla="*/ 5500 w 10000"/>
              <a:gd name="connsiteY15-914" fmla="*/ 2496 h 10000"/>
              <a:gd name="connsiteX16-915" fmla="*/ 5500 w 10000"/>
              <a:gd name="connsiteY16-916" fmla="*/ 1937 h 10000"/>
              <a:gd name="connsiteX17-917" fmla="*/ 4999 w 10000"/>
              <a:gd name="connsiteY17-918" fmla="*/ 1536 h 10000"/>
              <a:gd name="connsiteX18-919" fmla="*/ 4498 w 10000"/>
              <a:gd name="connsiteY18-920" fmla="*/ 977 h 10000"/>
              <a:gd name="connsiteX19-921" fmla="*/ 3499 w 10000"/>
              <a:gd name="connsiteY19-922" fmla="*/ 419 h 10000"/>
              <a:gd name="connsiteX20-923" fmla="*/ 2999 w 10000"/>
              <a:gd name="connsiteY20-924" fmla="*/ 279 h 10000"/>
              <a:gd name="connsiteX21-925" fmla="*/ 2499 w 10000"/>
              <a:gd name="connsiteY21-926" fmla="*/ 140 h 10000"/>
              <a:gd name="connsiteX22-927" fmla="*/ 2499 w 10000"/>
              <a:gd name="connsiteY22-928" fmla="*/ 0 h 10000"/>
              <a:gd name="connsiteX23-929" fmla="*/ 2499 w 10000"/>
              <a:gd name="connsiteY23-930" fmla="*/ 0 h 10000"/>
              <a:gd name="connsiteX24-931" fmla="*/ 2499 w 10000"/>
              <a:gd name="connsiteY24-932" fmla="*/ 0 h 10000"/>
              <a:gd name="connsiteX25-933" fmla="*/ 2999 w 10000"/>
              <a:gd name="connsiteY25-934" fmla="*/ 0 h 10000"/>
              <a:gd name="connsiteX26-935" fmla="*/ 3499 w 10000"/>
              <a:gd name="connsiteY26-936" fmla="*/ 0 h 10000"/>
              <a:gd name="connsiteX27-937" fmla="*/ 4498 w 10000"/>
              <a:gd name="connsiteY27-938" fmla="*/ 0 h 10000"/>
              <a:gd name="connsiteX28-939" fmla="*/ 5500 w 10000"/>
              <a:gd name="connsiteY28-940" fmla="*/ 279 h 10000"/>
              <a:gd name="connsiteX29-941" fmla="*/ 7000 w 10000"/>
              <a:gd name="connsiteY29-942" fmla="*/ 558 h 10000"/>
              <a:gd name="connsiteX30-943" fmla="*/ 7999 w 10000"/>
              <a:gd name="connsiteY30-944" fmla="*/ 1117 h 10000"/>
              <a:gd name="connsiteX31-945" fmla="*/ 8500 w 10000"/>
              <a:gd name="connsiteY31-946" fmla="*/ 1675 h 10000"/>
              <a:gd name="connsiteX32-947" fmla="*/ 8500 w 10000"/>
              <a:gd name="connsiteY32-948" fmla="*/ 1798 h 10000"/>
              <a:gd name="connsiteX33-949" fmla="*/ 8500 w 10000"/>
              <a:gd name="connsiteY33-950" fmla="*/ 2077 h 10000"/>
              <a:gd name="connsiteX34-951" fmla="*/ 9000 w 10000"/>
              <a:gd name="connsiteY34-952" fmla="*/ 2635 h 10000"/>
              <a:gd name="connsiteX35-953" fmla="*/ 9501 w 10000"/>
              <a:gd name="connsiteY35-954" fmla="*/ 3194 h 10000"/>
              <a:gd name="connsiteX36-955" fmla="*/ 9501 w 10000"/>
              <a:gd name="connsiteY36-956" fmla="*/ 4031 h 10000"/>
              <a:gd name="connsiteX37-957" fmla="*/ 9501 w 10000"/>
              <a:gd name="connsiteY37-958" fmla="*/ 4729 h 10000"/>
              <a:gd name="connsiteX38-959" fmla="*/ 10000 w 10000"/>
              <a:gd name="connsiteY38-960" fmla="*/ 5550 h 10000"/>
              <a:gd name="connsiteX39-961" fmla="*/ 10000 w 10000"/>
              <a:gd name="connsiteY39-962" fmla="*/ 6248 h 10000"/>
              <a:gd name="connsiteX40-963" fmla="*/ 10000 w 10000"/>
              <a:gd name="connsiteY40-964" fmla="*/ 6806 h 10000"/>
              <a:gd name="connsiteX41-965" fmla="*/ 9501 w 10000"/>
              <a:gd name="connsiteY41-966" fmla="*/ 7365 h 10000"/>
              <a:gd name="connsiteX42-967" fmla="*/ 9501 w 10000"/>
              <a:gd name="connsiteY42-968" fmla="*/ 7784 h 10000"/>
              <a:gd name="connsiteX43-969" fmla="*/ 9000 w 10000"/>
              <a:gd name="connsiteY43-970" fmla="*/ 8202 h 10000"/>
              <a:gd name="connsiteX44-971" fmla="*/ 8500 w 10000"/>
              <a:gd name="connsiteY44-972" fmla="*/ 8604 h 10000"/>
              <a:gd name="connsiteX45-973" fmla="*/ 8500 w 10000"/>
              <a:gd name="connsiteY45-974" fmla="*/ 8883 h 10000"/>
              <a:gd name="connsiteX46-975" fmla="*/ 7999 w 10000"/>
              <a:gd name="connsiteY46-976" fmla="*/ 9162 h 10000"/>
              <a:gd name="connsiteX47-977" fmla="*/ 7000 w 10000"/>
              <a:gd name="connsiteY47-978" fmla="*/ 9442 h 10000"/>
              <a:gd name="connsiteX48-979" fmla="*/ 6500 w 10000"/>
              <a:gd name="connsiteY48-980" fmla="*/ 9581 h 10000"/>
              <a:gd name="connsiteX49-981" fmla="*/ 5500 w 10000"/>
              <a:gd name="connsiteY49-982" fmla="*/ 9860 h 10000"/>
              <a:gd name="connsiteX50-983" fmla="*/ 4498 w 10000"/>
              <a:gd name="connsiteY50-984" fmla="*/ 10000 h 10000"/>
              <a:gd name="connsiteX51-985" fmla="*/ 3999 w 10000"/>
              <a:gd name="connsiteY51-986" fmla="*/ 10000 h 10000"/>
              <a:gd name="connsiteX52-987" fmla="*/ 3499 w 10000"/>
              <a:gd name="connsiteY52-988" fmla="*/ 9860 h 10000"/>
              <a:gd name="connsiteX53-989" fmla="*/ 3499 w 10000"/>
              <a:gd name="connsiteY53-990" fmla="*/ 9721 h 10000"/>
              <a:gd name="connsiteX54-991" fmla="*/ 3499 w 10000"/>
              <a:gd name="connsiteY54-992" fmla="*/ 9581 h 10000"/>
              <a:gd name="connsiteX55-993" fmla="*/ 2999 w 10000"/>
              <a:gd name="connsiteY55-994" fmla="*/ 9302 h 10000"/>
              <a:gd name="connsiteX56-995" fmla="*/ 2499 w 10000"/>
              <a:gd name="connsiteY56-996" fmla="*/ 9023 h 10000"/>
              <a:gd name="connsiteX57-997" fmla="*/ 1499 w 10000"/>
              <a:gd name="connsiteY57-998" fmla="*/ 8604 h 10000"/>
              <a:gd name="connsiteX58-999" fmla="*/ 0 w 10000"/>
              <a:gd name="connsiteY58-1000" fmla="*/ 8342 h 10000"/>
              <a:gd name="connsiteX0-1001" fmla="*/ 0 w 10000"/>
              <a:gd name="connsiteY0-1002" fmla="*/ 8342 h 10000"/>
              <a:gd name="connsiteX1-1003" fmla="*/ 2499 w 10000"/>
              <a:gd name="connsiteY1-1004" fmla="*/ 7923 h 10000"/>
              <a:gd name="connsiteX2-1005" fmla="*/ 3499 w 10000"/>
              <a:gd name="connsiteY2-1006" fmla="*/ 8063 h 10000"/>
              <a:gd name="connsiteX3-1007" fmla="*/ 4498 w 10000"/>
              <a:gd name="connsiteY3-1008" fmla="*/ 8063 h 10000"/>
              <a:gd name="connsiteX4-1009" fmla="*/ 4999 w 10000"/>
              <a:gd name="connsiteY4-1010" fmla="*/ 8063 h 10000"/>
              <a:gd name="connsiteX5-1011" fmla="*/ 5500 w 10000"/>
              <a:gd name="connsiteY5-1012" fmla="*/ 7923 h 10000"/>
              <a:gd name="connsiteX6-1013" fmla="*/ 5500 w 10000"/>
              <a:gd name="connsiteY6-1014" fmla="*/ 7644 h 10000"/>
              <a:gd name="connsiteX7-1015" fmla="*/ 6000 w 10000"/>
              <a:gd name="connsiteY7-1016" fmla="*/ 7225 h 10000"/>
              <a:gd name="connsiteX8-1017" fmla="*/ 6000 w 10000"/>
              <a:gd name="connsiteY8-1018" fmla="*/ 6806 h 10000"/>
              <a:gd name="connsiteX9-1019" fmla="*/ 6500 w 10000"/>
              <a:gd name="connsiteY9-1020" fmla="*/ 6248 h 10000"/>
              <a:gd name="connsiteX10-1021" fmla="*/ 6500 w 10000"/>
              <a:gd name="connsiteY10-1022" fmla="*/ 5550 h 10000"/>
              <a:gd name="connsiteX11-1023" fmla="*/ 6500 w 10000"/>
              <a:gd name="connsiteY11-1024" fmla="*/ 4729 h 10000"/>
              <a:gd name="connsiteX12-1025" fmla="*/ 6000 w 10000"/>
              <a:gd name="connsiteY12-1026" fmla="*/ 4031 h 10000"/>
              <a:gd name="connsiteX13-1027" fmla="*/ 6000 w 10000"/>
              <a:gd name="connsiteY13-1028" fmla="*/ 3613 h 10000"/>
              <a:gd name="connsiteX14-1029" fmla="*/ 6000 w 10000"/>
              <a:gd name="connsiteY14-1030" fmla="*/ 3194 h 10000"/>
              <a:gd name="connsiteX15-1031" fmla="*/ 5500 w 10000"/>
              <a:gd name="connsiteY15-1032" fmla="*/ 2496 h 10000"/>
              <a:gd name="connsiteX16-1033" fmla="*/ 5500 w 10000"/>
              <a:gd name="connsiteY16-1034" fmla="*/ 1937 h 10000"/>
              <a:gd name="connsiteX17-1035" fmla="*/ 4999 w 10000"/>
              <a:gd name="connsiteY17-1036" fmla="*/ 1536 h 10000"/>
              <a:gd name="connsiteX18-1037" fmla="*/ 4498 w 10000"/>
              <a:gd name="connsiteY18-1038" fmla="*/ 977 h 10000"/>
              <a:gd name="connsiteX19-1039" fmla="*/ 3499 w 10000"/>
              <a:gd name="connsiteY19-1040" fmla="*/ 419 h 10000"/>
              <a:gd name="connsiteX20-1041" fmla="*/ 2999 w 10000"/>
              <a:gd name="connsiteY20-1042" fmla="*/ 279 h 10000"/>
              <a:gd name="connsiteX21-1043" fmla="*/ 2499 w 10000"/>
              <a:gd name="connsiteY21-1044" fmla="*/ 140 h 10000"/>
              <a:gd name="connsiteX22-1045" fmla="*/ 2499 w 10000"/>
              <a:gd name="connsiteY22-1046" fmla="*/ 0 h 10000"/>
              <a:gd name="connsiteX23-1047" fmla="*/ 2499 w 10000"/>
              <a:gd name="connsiteY23-1048" fmla="*/ 0 h 10000"/>
              <a:gd name="connsiteX24-1049" fmla="*/ 2499 w 10000"/>
              <a:gd name="connsiteY24-1050" fmla="*/ 0 h 10000"/>
              <a:gd name="connsiteX25-1051" fmla="*/ 2999 w 10000"/>
              <a:gd name="connsiteY25-1052" fmla="*/ 0 h 10000"/>
              <a:gd name="connsiteX26-1053" fmla="*/ 3499 w 10000"/>
              <a:gd name="connsiteY26-1054" fmla="*/ 0 h 10000"/>
              <a:gd name="connsiteX27-1055" fmla="*/ 4498 w 10000"/>
              <a:gd name="connsiteY27-1056" fmla="*/ 0 h 10000"/>
              <a:gd name="connsiteX28-1057" fmla="*/ 5500 w 10000"/>
              <a:gd name="connsiteY28-1058" fmla="*/ 279 h 10000"/>
              <a:gd name="connsiteX29-1059" fmla="*/ 7000 w 10000"/>
              <a:gd name="connsiteY29-1060" fmla="*/ 558 h 10000"/>
              <a:gd name="connsiteX30-1061" fmla="*/ 7999 w 10000"/>
              <a:gd name="connsiteY30-1062" fmla="*/ 1117 h 10000"/>
              <a:gd name="connsiteX31-1063" fmla="*/ 8500 w 10000"/>
              <a:gd name="connsiteY31-1064" fmla="*/ 1675 h 10000"/>
              <a:gd name="connsiteX32-1065" fmla="*/ 8500 w 10000"/>
              <a:gd name="connsiteY32-1066" fmla="*/ 1798 h 10000"/>
              <a:gd name="connsiteX33-1067" fmla="*/ 8500 w 10000"/>
              <a:gd name="connsiteY33-1068" fmla="*/ 2077 h 10000"/>
              <a:gd name="connsiteX34-1069" fmla="*/ 9000 w 10000"/>
              <a:gd name="connsiteY34-1070" fmla="*/ 2635 h 10000"/>
              <a:gd name="connsiteX35-1071" fmla="*/ 9501 w 10000"/>
              <a:gd name="connsiteY35-1072" fmla="*/ 3194 h 10000"/>
              <a:gd name="connsiteX36-1073" fmla="*/ 9501 w 10000"/>
              <a:gd name="connsiteY36-1074" fmla="*/ 4031 h 10000"/>
              <a:gd name="connsiteX37-1075" fmla="*/ 9501 w 10000"/>
              <a:gd name="connsiteY37-1076" fmla="*/ 4729 h 10000"/>
              <a:gd name="connsiteX38-1077" fmla="*/ 10000 w 10000"/>
              <a:gd name="connsiteY38-1078" fmla="*/ 5550 h 10000"/>
              <a:gd name="connsiteX39-1079" fmla="*/ 10000 w 10000"/>
              <a:gd name="connsiteY39-1080" fmla="*/ 6248 h 10000"/>
              <a:gd name="connsiteX40-1081" fmla="*/ 10000 w 10000"/>
              <a:gd name="connsiteY40-1082" fmla="*/ 6806 h 10000"/>
              <a:gd name="connsiteX41-1083" fmla="*/ 9501 w 10000"/>
              <a:gd name="connsiteY41-1084" fmla="*/ 7365 h 10000"/>
              <a:gd name="connsiteX42-1085" fmla="*/ 9501 w 10000"/>
              <a:gd name="connsiteY42-1086" fmla="*/ 7784 h 10000"/>
              <a:gd name="connsiteX43-1087" fmla="*/ 9000 w 10000"/>
              <a:gd name="connsiteY43-1088" fmla="*/ 8202 h 10000"/>
              <a:gd name="connsiteX44-1089" fmla="*/ 8500 w 10000"/>
              <a:gd name="connsiteY44-1090" fmla="*/ 8604 h 10000"/>
              <a:gd name="connsiteX45-1091" fmla="*/ 8500 w 10000"/>
              <a:gd name="connsiteY45-1092" fmla="*/ 8883 h 10000"/>
              <a:gd name="connsiteX46-1093" fmla="*/ 7999 w 10000"/>
              <a:gd name="connsiteY46-1094" fmla="*/ 9162 h 10000"/>
              <a:gd name="connsiteX47-1095" fmla="*/ 7000 w 10000"/>
              <a:gd name="connsiteY47-1096" fmla="*/ 9442 h 10000"/>
              <a:gd name="connsiteX48-1097" fmla="*/ 6500 w 10000"/>
              <a:gd name="connsiteY48-1098" fmla="*/ 9581 h 10000"/>
              <a:gd name="connsiteX49-1099" fmla="*/ 5500 w 10000"/>
              <a:gd name="connsiteY49-1100" fmla="*/ 9860 h 10000"/>
              <a:gd name="connsiteX50-1101" fmla="*/ 4498 w 10000"/>
              <a:gd name="connsiteY50-1102" fmla="*/ 10000 h 10000"/>
              <a:gd name="connsiteX51-1103" fmla="*/ 3999 w 10000"/>
              <a:gd name="connsiteY51-1104" fmla="*/ 10000 h 10000"/>
              <a:gd name="connsiteX52-1105" fmla="*/ 3499 w 10000"/>
              <a:gd name="connsiteY52-1106" fmla="*/ 9860 h 10000"/>
              <a:gd name="connsiteX53-1107" fmla="*/ 3499 w 10000"/>
              <a:gd name="connsiteY53-1108" fmla="*/ 9721 h 10000"/>
              <a:gd name="connsiteX54-1109" fmla="*/ 3499 w 10000"/>
              <a:gd name="connsiteY54-1110" fmla="*/ 9581 h 10000"/>
              <a:gd name="connsiteX55-1111" fmla="*/ 2999 w 10000"/>
              <a:gd name="connsiteY55-1112" fmla="*/ 9302 h 10000"/>
              <a:gd name="connsiteX56-1113" fmla="*/ 2499 w 10000"/>
              <a:gd name="connsiteY56-1114" fmla="*/ 9023 h 10000"/>
              <a:gd name="connsiteX57-1115" fmla="*/ 1499 w 10000"/>
              <a:gd name="connsiteY57-1116" fmla="*/ 8604 h 10000"/>
              <a:gd name="connsiteX0-1117" fmla="*/ 1000 w 8501"/>
              <a:gd name="connsiteY0-1118" fmla="*/ 7923 h 10000"/>
              <a:gd name="connsiteX1-1119" fmla="*/ 2000 w 8501"/>
              <a:gd name="connsiteY1-1120" fmla="*/ 8063 h 10000"/>
              <a:gd name="connsiteX2-1121" fmla="*/ 2999 w 8501"/>
              <a:gd name="connsiteY2-1122" fmla="*/ 8063 h 10000"/>
              <a:gd name="connsiteX3-1123" fmla="*/ 3500 w 8501"/>
              <a:gd name="connsiteY3-1124" fmla="*/ 8063 h 10000"/>
              <a:gd name="connsiteX4-1125" fmla="*/ 4001 w 8501"/>
              <a:gd name="connsiteY4-1126" fmla="*/ 7923 h 10000"/>
              <a:gd name="connsiteX5-1127" fmla="*/ 4001 w 8501"/>
              <a:gd name="connsiteY5-1128" fmla="*/ 7644 h 10000"/>
              <a:gd name="connsiteX6-1129" fmla="*/ 4501 w 8501"/>
              <a:gd name="connsiteY6-1130" fmla="*/ 7225 h 10000"/>
              <a:gd name="connsiteX7-1131" fmla="*/ 4501 w 8501"/>
              <a:gd name="connsiteY7-1132" fmla="*/ 6806 h 10000"/>
              <a:gd name="connsiteX8-1133" fmla="*/ 5001 w 8501"/>
              <a:gd name="connsiteY8-1134" fmla="*/ 6248 h 10000"/>
              <a:gd name="connsiteX9-1135" fmla="*/ 5001 w 8501"/>
              <a:gd name="connsiteY9-1136" fmla="*/ 5550 h 10000"/>
              <a:gd name="connsiteX10-1137" fmla="*/ 5001 w 8501"/>
              <a:gd name="connsiteY10-1138" fmla="*/ 4729 h 10000"/>
              <a:gd name="connsiteX11-1139" fmla="*/ 4501 w 8501"/>
              <a:gd name="connsiteY11-1140" fmla="*/ 4031 h 10000"/>
              <a:gd name="connsiteX12-1141" fmla="*/ 4501 w 8501"/>
              <a:gd name="connsiteY12-1142" fmla="*/ 3613 h 10000"/>
              <a:gd name="connsiteX13-1143" fmla="*/ 4501 w 8501"/>
              <a:gd name="connsiteY13-1144" fmla="*/ 3194 h 10000"/>
              <a:gd name="connsiteX14-1145" fmla="*/ 4001 w 8501"/>
              <a:gd name="connsiteY14-1146" fmla="*/ 2496 h 10000"/>
              <a:gd name="connsiteX15-1147" fmla="*/ 4001 w 8501"/>
              <a:gd name="connsiteY15-1148" fmla="*/ 1937 h 10000"/>
              <a:gd name="connsiteX16-1149" fmla="*/ 3500 w 8501"/>
              <a:gd name="connsiteY16-1150" fmla="*/ 1536 h 10000"/>
              <a:gd name="connsiteX17-1151" fmla="*/ 2999 w 8501"/>
              <a:gd name="connsiteY17-1152" fmla="*/ 977 h 10000"/>
              <a:gd name="connsiteX18-1153" fmla="*/ 2000 w 8501"/>
              <a:gd name="connsiteY18-1154" fmla="*/ 419 h 10000"/>
              <a:gd name="connsiteX19-1155" fmla="*/ 1500 w 8501"/>
              <a:gd name="connsiteY19-1156" fmla="*/ 279 h 10000"/>
              <a:gd name="connsiteX20-1157" fmla="*/ 1000 w 8501"/>
              <a:gd name="connsiteY20-1158" fmla="*/ 140 h 10000"/>
              <a:gd name="connsiteX21-1159" fmla="*/ 1000 w 8501"/>
              <a:gd name="connsiteY21-1160" fmla="*/ 0 h 10000"/>
              <a:gd name="connsiteX22-1161" fmla="*/ 1000 w 8501"/>
              <a:gd name="connsiteY22-1162" fmla="*/ 0 h 10000"/>
              <a:gd name="connsiteX23-1163" fmla="*/ 1000 w 8501"/>
              <a:gd name="connsiteY23-1164" fmla="*/ 0 h 10000"/>
              <a:gd name="connsiteX24-1165" fmla="*/ 1500 w 8501"/>
              <a:gd name="connsiteY24-1166" fmla="*/ 0 h 10000"/>
              <a:gd name="connsiteX25-1167" fmla="*/ 2000 w 8501"/>
              <a:gd name="connsiteY25-1168" fmla="*/ 0 h 10000"/>
              <a:gd name="connsiteX26-1169" fmla="*/ 2999 w 8501"/>
              <a:gd name="connsiteY26-1170" fmla="*/ 0 h 10000"/>
              <a:gd name="connsiteX27-1171" fmla="*/ 4001 w 8501"/>
              <a:gd name="connsiteY27-1172" fmla="*/ 279 h 10000"/>
              <a:gd name="connsiteX28-1173" fmla="*/ 5501 w 8501"/>
              <a:gd name="connsiteY28-1174" fmla="*/ 558 h 10000"/>
              <a:gd name="connsiteX29-1175" fmla="*/ 6500 w 8501"/>
              <a:gd name="connsiteY29-1176" fmla="*/ 1117 h 10000"/>
              <a:gd name="connsiteX30-1177" fmla="*/ 7001 w 8501"/>
              <a:gd name="connsiteY30-1178" fmla="*/ 1675 h 10000"/>
              <a:gd name="connsiteX31-1179" fmla="*/ 7001 w 8501"/>
              <a:gd name="connsiteY31-1180" fmla="*/ 1798 h 10000"/>
              <a:gd name="connsiteX32-1181" fmla="*/ 7001 w 8501"/>
              <a:gd name="connsiteY32-1182" fmla="*/ 2077 h 10000"/>
              <a:gd name="connsiteX33-1183" fmla="*/ 7501 w 8501"/>
              <a:gd name="connsiteY33-1184" fmla="*/ 2635 h 10000"/>
              <a:gd name="connsiteX34-1185" fmla="*/ 8002 w 8501"/>
              <a:gd name="connsiteY34-1186" fmla="*/ 3194 h 10000"/>
              <a:gd name="connsiteX35-1187" fmla="*/ 8002 w 8501"/>
              <a:gd name="connsiteY35-1188" fmla="*/ 4031 h 10000"/>
              <a:gd name="connsiteX36-1189" fmla="*/ 8002 w 8501"/>
              <a:gd name="connsiteY36-1190" fmla="*/ 4729 h 10000"/>
              <a:gd name="connsiteX37-1191" fmla="*/ 8501 w 8501"/>
              <a:gd name="connsiteY37-1192" fmla="*/ 5550 h 10000"/>
              <a:gd name="connsiteX38-1193" fmla="*/ 8501 w 8501"/>
              <a:gd name="connsiteY38-1194" fmla="*/ 6248 h 10000"/>
              <a:gd name="connsiteX39-1195" fmla="*/ 8501 w 8501"/>
              <a:gd name="connsiteY39-1196" fmla="*/ 6806 h 10000"/>
              <a:gd name="connsiteX40-1197" fmla="*/ 8002 w 8501"/>
              <a:gd name="connsiteY40-1198" fmla="*/ 7365 h 10000"/>
              <a:gd name="connsiteX41-1199" fmla="*/ 8002 w 8501"/>
              <a:gd name="connsiteY41-1200" fmla="*/ 7784 h 10000"/>
              <a:gd name="connsiteX42-1201" fmla="*/ 7501 w 8501"/>
              <a:gd name="connsiteY42-1202" fmla="*/ 8202 h 10000"/>
              <a:gd name="connsiteX43-1203" fmla="*/ 7001 w 8501"/>
              <a:gd name="connsiteY43-1204" fmla="*/ 8604 h 10000"/>
              <a:gd name="connsiteX44-1205" fmla="*/ 7001 w 8501"/>
              <a:gd name="connsiteY44-1206" fmla="*/ 8883 h 10000"/>
              <a:gd name="connsiteX45-1207" fmla="*/ 6500 w 8501"/>
              <a:gd name="connsiteY45-1208" fmla="*/ 9162 h 10000"/>
              <a:gd name="connsiteX46-1209" fmla="*/ 5501 w 8501"/>
              <a:gd name="connsiteY46-1210" fmla="*/ 9442 h 10000"/>
              <a:gd name="connsiteX47-1211" fmla="*/ 5001 w 8501"/>
              <a:gd name="connsiteY47-1212" fmla="*/ 9581 h 10000"/>
              <a:gd name="connsiteX48-1213" fmla="*/ 4001 w 8501"/>
              <a:gd name="connsiteY48-1214" fmla="*/ 9860 h 10000"/>
              <a:gd name="connsiteX49-1215" fmla="*/ 2999 w 8501"/>
              <a:gd name="connsiteY49-1216" fmla="*/ 10000 h 10000"/>
              <a:gd name="connsiteX50-1217" fmla="*/ 2500 w 8501"/>
              <a:gd name="connsiteY50-1218" fmla="*/ 10000 h 10000"/>
              <a:gd name="connsiteX51-1219" fmla="*/ 2000 w 8501"/>
              <a:gd name="connsiteY51-1220" fmla="*/ 9860 h 10000"/>
              <a:gd name="connsiteX52-1221" fmla="*/ 2000 w 8501"/>
              <a:gd name="connsiteY52-1222" fmla="*/ 9721 h 10000"/>
              <a:gd name="connsiteX53-1223" fmla="*/ 2000 w 8501"/>
              <a:gd name="connsiteY53-1224" fmla="*/ 9581 h 10000"/>
              <a:gd name="connsiteX54-1225" fmla="*/ 1500 w 8501"/>
              <a:gd name="connsiteY54-1226" fmla="*/ 9302 h 10000"/>
              <a:gd name="connsiteX55-1227" fmla="*/ 1000 w 8501"/>
              <a:gd name="connsiteY55-1228" fmla="*/ 9023 h 10000"/>
              <a:gd name="connsiteX56-1229" fmla="*/ 0 w 8501"/>
              <a:gd name="connsiteY56-1230" fmla="*/ 8604 h 10000"/>
              <a:gd name="connsiteX0-1231" fmla="*/ 0 w 8824"/>
              <a:gd name="connsiteY0-1232" fmla="*/ 7923 h 10000"/>
              <a:gd name="connsiteX1-1233" fmla="*/ 1177 w 8824"/>
              <a:gd name="connsiteY1-1234" fmla="*/ 8063 h 10000"/>
              <a:gd name="connsiteX2-1235" fmla="*/ 2352 w 8824"/>
              <a:gd name="connsiteY2-1236" fmla="*/ 8063 h 10000"/>
              <a:gd name="connsiteX3-1237" fmla="*/ 2941 w 8824"/>
              <a:gd name="connsiteY3-1238" fmla="*/ 8063 h 10000"/>
              <a:gd name="connsiteX4-1239" fmla="*/ 3531 w 8824"/>
              <a:gd name="connsiteY4-1240" fmla="*/ 7923 h 10000"/>
              <a:gd name="connsiteX5-1241" fmla="*/ 3531 w 8824"/>
              <a:gd name="connsiteY5-1242" fmla="*/ 7644 h 10000"/>
              <a:gd name="connsiteX6-1243" fmla="*/ 4119 w 8824"/>
              <a:gd name="connsiteY6-1244" fmla="*/ 7225 h 10000"/>
              <a:gd name="connsiteX7-1245" fmla="*/ 4119 w 8824"/>
              <a:gd name="connsiteY7-1246" fmla="*/ 6806 h 10000"/>
              <a:gd name="connsiteX8-1247" fmla="*/ 4707 w 8824"/>
              <a:gd name="connsiteY8-1248" fmla="*/ 6248 h 10000"/>
              <a:gd name="connsiteX9-1249" fmla="*/ 4707 w 8824"/>
              <a:gd name="connsiteY9-1250" fmla="*/ 5550 h 10000"/>
              <a:gd name="connsiteX10-1251" fmla="*/ 4707 w 8824"/>
              <a:gd name="connsiteY10-1252" fmla="*/ 4729 h 10000"/>
              <a:gd name="connsiteX11-1253" fmla="*/ 4119 w 8824"/>
              <a:gd name="connsiteY11-1254" fmla="*/ 4031 h 10000"/>
              <a:gd name="connsiteX12-1255" fmla="*/ 4119 w 8824"/>
              <a:gd name="connsiteY12-1256" fmla="*/ 3613 h 10000"/>
              <a:gd name="connsiteX13-1257" fmla="*/ 4119 w 8824"/>
              <a:gd name="connsiteY13-1258" fmla="*/ 3194 h 10000"/>
              <a:gd name="connsiteX14-1259" fmla="*/ 3531 w 8824"/>
              <a:gd name="connsiteY14-1260" fmla="*/ 2496 h 10000"/>
              <a:gd name="connsiteX15-1261" fmla="*/ 3531 w 8824"/>
              <a:gd name="connsiteY15-1262" fmla="*/ 1937 h 10000"/>
              <a:gd name="connsiteX16-1263" fmla="*/ 2941 w 8824"/>
              <a:gd name="connsiteY16-1264" fmla="*/ 1536 h 10000"/>
              <a:gd name="connsiteX17-1265" fmla="*/ 2352 w 8824"/>
              <a:gd name="connsiteY17-1266" fmla="*/ 977 h 10000"/>
              <a:gd name="connsiteX18-1267" fmla="*/ 1177 w 8824"/>
              <a:gd name="connsiteY18-1268" fmla="*/ 419 h 10000"/>
              <a:gd name="connsiteX19-1269" fmla="*/ 588 w 8824"/>
              <a:gd name="connsiteY19-1270" fmla="*/ 279 h 10000"/>
              <a:gd name="connsiteX20-1271" fmla="*/ 0 w 8824"/>
              <a:gd name="connsiteY20-1272" fmla="*/ 140 h 10000"/>
              <a:gd name="connsiteX21-1273" fmla="*/ 0 w 8824"/>
              <a:gd name="connsiteY21-1274" fmla="*/ 0 h 10000"/>
              <a:gd name="connsiteX22-1275" fmla="*/ 0 w 8824"/>
              <a:gd name="connsiteY22-1276" fmla="*/ 0 h 10000"/>
              <a:gd name="connsiteX23-1277" fmla="*/ 0 w 8824"/>
              <a:gd name="connsiteY23-1278" fmla="*/ 0 h 10000"/>
              <a:gd name="connsiteX24-1279" fmla="*/ 588 w 8824"/>
              <a:gd name="connsiteY24-1280" fmla="*/ 0 h 10000"/>
              <a:gd name="connsiteX25-1281" fmla="*/ 1177 w 8824"/>
              <a:gd name="connsiteY25-1282" fmla="*/ 0 h 10000"/>
              <a:gd name="connsiteX26-1283" fmla="*/ 2352 w 8824"/>
              <a:gd name="connsiteY26-1284" fmla="*/ 0 h 10000"/>
              <a:gd name="connsiteX27-1285" fmla="*/ 3531 w 8824"/>
              <a:gd name="connsiteY27-1286" fmla="*/ 279 h 10000"/>
              <a:gd name="connsiteX28-1287" fmla="*/ 5295 w 8824"/>
              <a:gd name="connsiteY28-1288" fmla="*/ 558 h 10000"/>
              <a:gd name="connsiteX29-1289" fmla="*/ 6470 w 8824"/>
              <a:gd name="connsiteY29-1290" fmla="*/ 1117 h 10000"/>
              <a:gd name="connsiteX30-1291" fmla="*/ 7060 w 8824"/>
              <a:gd name="connsiteY30-1292" fmla="*/ 1675 h 10000"/>
              <a:gd name="connsiteX31-1293" fmla="*/ 7060 w 8824"/>
              <a:gd name="connsiteY31-1294" fmla="*/ 1798 h 10000"/>
              <a:gd name="connsiteX32-1295" fmla="*/ 7060 w 8824"/>
              <a:gd name="connsiteY32-1296" fmla="*/ 2077 h 10000"/>
              <a:gd name="connsiteX33-1297" fmla="*/ 7648 w 8824"/>
              <a:gd name="connsiteY33-1298" fmla="*/ 2635 h 10000"/>
              <a:gd name="connsiteX34-1299" fmla="*/ 8237 w 8824"/>
              <a:gd name="connsiteY34-1300" fmla="*/ 3194 h 10000"/>
              <a:gd name="connsiteX35-1301" fmla="*/ 8237 w 8824"/>
              <a:gd name="connsiteY35-1302" fmla="*/ 4031 h 10000"/>
              <a:gd name="connsiteX36-1303" fmla="*/ 8237 w 8824"/>
              <a:gd name="connsiteY36-1304" fmla="*/ 4729 h 10000"/>
              <a:gd name="connsiteX37-1305" fmla="*/ 8824 w 8824"/>
              <a:gd name="connsiteY37-1306" fmla="*/ 5550 h 10000"/>
              <a:gd name="connsiteX38-1307" fmla="*/ 8824 w 8824"/>
              <a:gd name="connsiteY38-1308" fmla="*/ 6248 h 10000"/>
              <a:gd name="connsiteX39-1309" fmla="*/ 8824 w 8824"/>
              <a:gd name="connsiteY39-1310" fmla="*/ 6806 h 10000"/>
              <a:gd name="connsiteX40-1311" fmla="*/ 8237 w 8824"/>
              <a:gd name="connsiteY40-1312" fmla="*/ 7365 h 10000"/>
              <a:gd name="connsiteX41-1313" fmla="*/ 8237 w 8824"/>
              <a:gd name="connsiteY41-1314" fmla="*/ 7784 h 10000"/>
              <a:gd name="connsiteX42-1315" fmla="*/ 7648 w 8824"/>
              <a:gd name="connsiteY42-1316" fmla="*/ 8202 h 10000"/>
              <a:gd name="connsiteX43-1317" fmla="*/ 7060 w 8824"/>
              <a:gd name="connsiteY43-1318" fmla="*/ 8604 h 10000"/>
              <a:gd name="connsiteX44-1319" fmla="*/ 7060 w 8824"/>
              <a:gd name="connsiteY44-1320" fmla="*/ 8883 h 10000"/>
              <a:gd name="connsiteX45-1321" fmla="*/ 6470 w 8824"/>
              <a:gd name="connsiteY45-1322" fmla="*/ 9162 h 10000"/>
              <a:gd name="connsiteX46-1323" fmla="*/ 5295 w 8824"/>
              <a:gd name="connsiteY46-1324" fmla="*/ 9442 h 10000"/>
              <a:gd name="connsiteX47-1325" fmla="*/ 4707 w 8824"/>
              <a:gd name="connsiteY47-1326" fmla="*/ 9581 h 10000"/>
              <a:gd name="connsiteX48-1327" fmla="*/ 3531 w 8824"/>
              <a:gd name="connsiteY48-1328" fmla="*/ 9860 h 10000"/>
              <a:gd name="connsiteX49-1329" fmla="*/ 2352 w 8824"/>
              <a:gd name="connsiteY49-1330" fmla="*/ 10000 h 10000"/>
              <a:gd name="connsiteX50-1331" fmla="*/ 1765 w 8824"/>
              <a:gd name="connsiteY50-1332" fmla="*/ 10000 h 10000"/>
              <a:gd name="connsiteX51-1333" fmla="*/ 1177 w 8824"/>
              <a:gd name="connsiteY51-1334" fmla="*/ 9860 h 10000"/>
              <a:gd name="connsiteX52-1335" fmla="*/ 1177 w 8824"/>
              <a:gd name="connsiteY52-1336" fmla="*/ 9721 h 10000"/>
              <a:gd name="connsiteX53-1337" fmla="*/ 1177 w 8824"/>
              <a:gd name="connsiteY53-1338" fmla="*/ 9581 h 10000"/>
              <a:gd name="connsiteX54-1339" fmla="*/ 588 w 8824"/>
              <a:gd name="connsiteY54-1340" fmla="*/ 9302 h 10000"/>
              <a:gd name="connsiteX55-1341" fmla="*/ 0 w 8824"/>
              <a:gd name="connsiteY55-1342" fmla="*/ 9023 h 10000"/>
              <a:gd name="connsiteX0-1343" fmla="*/ 0 w 10000"/>
              <a:gd name="connsiteY0-1344" fmla="*/ 7923 h 10000"/>
              <a:gd name="connsiteX1-1345" fmla="*/ 1334 w 10000"/>
              <a:gd name="connsiteY1-1346" fmla="*/ 8063 h 10000"/>
              <a:gd name="connsiteX2-1347" fmla="*/ 2665 w 10000"/>
              <a:gd name="connsiteY2-1348" fmla="*/ 8063 h 10000"/>
              <a:gd name="connsiteX3-1349" fmla="*/ 3333 w 10000"/>
              <a:gd name="connsiteY3-1350" fmla="*/ 8063 h 10000"/>
              <a:gd name="connsiteX4-1351" fmla="*/ 4002 w 10000"/>
              <a:gd name="connsiteY4-1352" fmla="*/ 7923 h 10000"/>
              <a:gd name="connsiteX5-1353" fmla="*/ 4002 w 10000"/>
              <a:gd name="connsiteY5-1354" fmla="*/ 7644 h 10000"/>
              <a:gd name="connsiteX6-1355" fmla="*/ 4668 w 10000"/>
              <a:gd name="connsiteY6-1356" fmla="*/ 7225 h 10000"/>
              <a:gd name="connsiteX7-1357" fmla="*/ 4668 w 10000"/>
              <a:gd name="connsiteY7-1358" fmla="*/ 6806 h 10000"/>
              <a:gd name="connsiteX8-1359" fmla="*/ 5334 w 10000"/>
              <a:gd name="connsiteY8-1360" fmla="*/ 6248 h 10000"/>
              <a:gd name="connsiteX9-1361" fmla="*/ 5334 w 10000"/>
              <a:gd name="connsiteY9-1362" fmla="*/ 5550 h 10000"/>
              <a:gd name="connsiteX10-1363" fmla="*/ 5334 w 10000"/>
              <a:gd name="connsiteY10-1364" fmla="*/ 4729 h 10000"/>
              <a:gd name="connsiteX11-1365" fmla="*/ 4668 w 10000"/>
              <a:gd name="connsiteY11-1366" fmla="*/ 4031 h 10000"/>
              <a:gd name="connsiteX12-1367" fmla="*/ 4668 w 10000"/>
              <a:gd name="connsiteY12-1368" fmla="*/ 3613 h 10000"/>
              <a:gd name="connsiteX13-1369" fmla="*/ 4668 w 10000"/>
              <a:gd name="connsiteY13-1370" fmla="*/ 3194 h 10000"/>
              <a:gd name="connsiteX14-1371" fmla="*/ 4002 w 10000"/>
              <a:gd name="connsiteY14-1372" fmla="*/ 2496 h 10000"/>
              <a:gd name="connsiteX15-1373" fmla="*/ 4002 w 10000"/>
              <a:gd name="connsiteY15-1374" fmla="*/ 1937 h 10000"/>
              <a:gd name="connsiteX16-1375" fmla="*/ 3333 w 10000"/>
              <a:gd name="connsiteY16-1376" fmla="*/ 1536 h 10000"/>
              <a:gd name="connsiteX17-1377" fmla="*/ 2665 w 10000"/>
              <a:gd name="connsiteY17-1378" fmla="*/ 977 h 10000"/>
              <a:gd name="connsiteX18-1379" fmla="*/ 1334 w 10000"/>
              <a:gd name="connsiteY18-1380" fmla="*/ 419 h 10000"/>
              <a:gd name="connsiteX19-1381" fmla="*/ 666 w 10000"/>
              <a:gd name="connsiteY19-1382" fmla="*/ 279 h 10000"/>
              <a:gd name="connsiteX20-1383" fmla="*/ 0 w 10000"/>
              <a:gd name="connsiteY20-1384" fmla="*/ 140 h 10000"/>
              <a:gd name="connsiteX21-1385" fmla="*/ 0 w 10000"/>
              <a:gd name="connsiteY21-1386" fmla="*/ 0 h 10000"/>
              <a:gd name="connsiteX22-1387" fmla="*/ 0 w 10000"/>
              <a:gd name="connsiteY22-1388" fmla="*/ 0 h 10000"/>
              <a:gd name="connsiteX23-1389" fmla="*/ 0 w 10000"/>
              <a:gd name="connsiteY23-1390" fmla="*/ 0 h 10000"/>
              <a:gd name="connsiteX24-1391" fmla="*/ 666 w 10000"/>
              <a:gd name="connsiteY24-1392" fmla="*/ 0 h 10000"/>
              <a:gd name="connsiteX25-1393" fmla="*/ 1334 w 10000"/>
              <a:gd name="connsiteY25-1394" fmla="*/ 0 h 10000"/>
              <a:gd name="connsiteX26-1395" fmla="*/ 2665 w 10000"/>
              <a:gd name="connsiteY26-1396" fmla="*/ 0 h 10000"/>
              <a:gd name="connsiteX27-1397" fmla="*/ 4002 w 10000"/>
              <a:gd name="connsiteY27-1398" fmla="*/ 279 h 10000"/>
              <a:gd name="connsiteX28-1399" fmla="*/ 6001 w 10000"/>
              <a:gd name="connsiteY28-1400" fmla="*/ 558 h 10000"/>
              <a:gd name="connsiteX29-1401" fmla="*/ 7332 w 10000"/>
              <a:gd name="connsiteY29-1402" fmla="*/ 1117 h 10000"/>
              <a:gd name="connsiteX30-1403" fmla="*/ 8001 w 10000"/>
              <a:gd name="connsiteY30-1404" fmla="*/ 1675 h 10000"/>
              <a:gd name="connsiteX31-1405" fmla="*/ 8001 w 10000"/>
              <a:gd name="connsiteY31-1406" fmla="*/ 1798 h 10000"/>
              <a:gd name="connsiteX32-1407" fmla="*/ 8001 w 10000"/>
              <a:gd name="connsiteY32-1408" fmla="*/ 2077 h 10000"/>
              <a:gd name="connsiteX33-1409" fmla="*/ 8667 w 10000"/>
              <a:gd name="connsiteY33-1410" fmla="*/ 2635 h 10000"/>
              <a:gd name="connsiteX34-1411" fmla="*/ 9335 w 10000"/>
              <a:gd name="connsiteY34-1412" fmla="*/ 3194 h 10000"/>
              <a:gd name="connsiteX35-1413" fmla="*/ 9335 w 10000"/>
              <a:gd name="connsiteY35-1414" fmla="*/ 4031 h 10000"/>
              <a:gd name="connsiteX36-1415" fmla="*/ 9335 w 10000"/>
              <a:gd name="connsiteY36-1416" fmla="*/ 4729 h 10000"/>
              <a:gd name="connsiteX37-1417" fmla="*/ 10000 w 10000"/>
              <a:gd name="connsiteY37-1418" fmla="*/ 5550 h 10000"/>
              <a:gd name="connsiteX38-1419" fmla="*/ 10000 w 10000"/>
              <a:gd name="connsiteY38-1420" fmla="*/ 6248 h 10000"/>
              <a:gd name="connsiteX39-1421" fmla="*/ 10000 w 10000"/>
              <a:gd name="connsiteY39-1422" fmla="*/ 6806 h 10000"/>
              <a:gd name="connsiteX40-1423" fmla="*/ 9335 w 10000"/>
              <a:gd name="connsiteY40-1424" fmla="*/ 7365 h 10000"/>
              <a:gd name="connsiteX41-1425" fmla="*/ 9335 w 10000"/>
              <a:gd name="connsiteY41-1426" fmla="*/ 7784 h 10000"/>
              <a:gd name="connsiteX42-1427" fmla="*/ 8667 w 10000"/>
              <a:gd name="connsiteY42-1428" fmla="*/ 8202 h 10000"/>
              <a:gd name="connsiteX43-1429" fmla="*/ 8001 w 10000"/>
              <a:gd name="connsiteY43-1430" fmla="*/ 8604 h 10000"/>
              <a:gd name="connsiteX44-1431" fmla="*/ 8001 w 10000"/>
              <a:gd name="connsiteY44-1432" fmla="*/ 8883 h 10000"/>
              <a:gd name="connsiteX45-1433" fmla="*/ 7332 w 10000"/>
              <a:gd name="connsiteY45-1434" fmla="*/ 9162 h 10000"/>
              <a:gd name="connsiteX46-1435" fmla="*/ 6001 w 10000"/>
              <a:gd name="connsiteY46-1436" fmla="*/ 9442 h 10000"/>
              <a:gd name="connsiteX47-1437" fmla="*/ 5334 w 10000"/>
              <a:gd name="connsiteY47-1438" fmla="*/ 9581 h 10000"/>
              <a:gd name="connsiteX48-1439" fmla="*/ 4002 w 10000"/>
              <a:gd name="connsiteY48-1440" fmla="*/ 9860 h 10000"/>
              <a:gd name="connsiteX49-1441" fmla="*/ 2665 w 10000"/>
              <a:gd name="connsiteY49-1442" fmla="*/ 10000 h 10000"/>
              <a:gd name="connsiteX50-1443" fmla="*/ 2000 w 10000"/>
              <a:gd name="connsiteY50-1444" fmla="*/ 10000 h 10000"/>
              <a:gd name="connsiteX51-1445" fmla="*/ 1334 w 10000"/>
              <a:gd name="connsiteY51-1446" fmla="*/ 9860 h 10000"/>
              <a:gd name="connsiteX52-1447" fmla="*/ 1334 w 10000"/>
              <a:gd name="connsiteY52-1448" fmla="*/ 9721 h 10000"/>
              <a:gd name="connsiteX53-1449" fmla="*/ 1334 w 10000"/>
              <a:gd name="connsiteY53-1450" fmla="*/ 9581 h 10000"/>
              <a:gd name="connsiteX54-1451" fmla="*/ 666 w 10000"/>
              <a:gd name="connsiteY54-1452" fmla="*/ 9302 h 10000"/>
              <a:gd name="connsiteX0-1453" fmla="*/ 1334 w 10000"/>
              <a:gd name="connsiteY0-1454" fmla="*/ 8063 h 10000"/>
              <a:gd name="connsiteX1-1455" fmla="*/ 2665 w 10000"/>
              <a:gd name="connsiteY1-1456" fmla="*/ 8063 h 10000"/>
              <a:gd name="connsiteX2-1457" fmla="*/ 3333 w 10000"/>
              <a:gd name="connsiteY2-1458" fmla="*/ 8063 h 10000"/>
              <a:gd name="connsiteX3-1459" fmla="*/ 4002 w 10000"/>
              <a:gd name="connsiteY3-1460" fmla="*/ 7923 h 10000"/>
              <a:gd name="connsiteX4-1461" fmla="*/ 4002 w 10000"/>
              <a:gd name="connsiteY4-1462" fmla="*/ 7644 h 10000"/>
              <a:gd name="connsiteX5-1463" fmla="*/ 4668 w 10000"/>
              <a:gd name="connsiteY5-1464" fmla="*/ 7225 h 10000"/>
              <a:gd name="connsiteX6-1465" fmla="*/ 4668 w 10000"/>
              <a:gd name="connsiteY6-1466" fmla="*/ 6806 h 10000"/>
              <a:gd name="connsiteX7-1467" fmla="*/ 5334 w 10000"/>
              <a:gd name="connsiteY7-1468" fmla="*/ 6248 h 10000"/>
              <a:gd name="connsiteX8-1469" fmla="*/ 5334 w 10000"/>
              <a:gd name="connsiteY8-1470" fmla="*/ 5550 h 10000"/>
              <a:gd name="connsiteX9-1471" fmla="*/ 5334 w 10000"/>
              <a:gd name="connsiteY9-1472" fmla="*/ 4729 h 10000"/>
              <a:gd name="connsiteX10-1473" fmla="*/ 4668 w 10000"/>
              <a:gd name="connsiteY10-1474" fmla="*/ 4031 h 10000"/>
              <a:gd name="connsiteX11-1475" fmla="*/ 4668 w 10000"/>
              <a:gd name="connsiteY11-1476" fmla="*/ 3613 h 10000"/>
              <a:gd name="connsiteX12-1477" fmla="*/ 4668 w 10000"/>
              <a:gd name="connsiteY12-1478" fmla="*/ 3194 h 10000"/>
              <a:gd name="connsiteX13-1479" fmla="*/ 4002 w 10000"/>
              <a:gd name="connsiteY13-1480" fmla="*/ 2496 h 10000"/>
              <a:gd name="connsiteX14-1481" fmla="*/ 4002 w 10000"/>
              <a:gd name="connsiteY14-1482" fmla="*/ 1937 h 10000"/>
              <a:gd name="connsiteX15-1483" fmla="*/ 3333 w 10000"/>
              <a:gd name="connsiteY15-1484" fmla="*/ 1536 h 10000"/>
              <a:gd name="connsiteX16-1485" fmla="*/ 2665 w 10000"/>
              <a:gd name="connsiteY16-1486" fmla="*/ 977 h 10000"/>
              <a:gd name="connsiteX17-1487" fmla="*/ 1334 w 10000"/>
              <a:gd name="connsiteY17-1488" fmla="*/ 419 h 10000"/>
              <a:gd name="connsiteX18-1489" fmla="*/ 666 w 10000"/>
              <a:gd name="connsiteY18-1490" fmla="*/ 279 h 10000"/>
              <a:gd name="connsiteX19-1491" fmla="*/ 0 w 10000"/>
              <a:gd name="connsiteY19-1492" fmla="*/ 140 h 10000"/>
              <a:gd name="connsiteX20-1493" fmla="*/ 0 w 10000"/>
              <a:gd name="connsiteY20-1494" fmla="*/ 0 h 10000"/>
              <a:gd name="connsiteX21-1495" fmla="*/ 0 w 10000"/>
              <a:gd name="connsiteY21-1496" fmla="*/ 0 h 10000"/>
              <a:gd name="connsiteX22-1497" fmla="*/ 0 w 10000"/>
              <a:gd name="connsiteY22-1498" fmla="*/ 0 h 10000"/>
              <a:gd name="connsiteX23-1499" fmla="*/ 666 w 10000"/>
              <a:gd name="connsiteY23-1500" fmla="*/ 0 h 10000"/>
              <a:gd name="connsiteX24-1501" fmla="*/ 1334 w 10000"/>
              <a:gd name="connsiteY24-1502" fmla="*/ 0 h 10000"/>
              <a:gd name="connsiteX25-1503" fmla="*/ 2665 w 10000"/>
              <a:gd name="connsiteY25-1504" fmla="*/ 0 h 10000"/>
              <a:gd name="connsiteX26-1505" fmla="*/ 4002 w 10000"/>
              <a:gd name="connsiteY26-1506" fmla="*/ 279 h 10000"/>
              <a:gd name="connsiteX27-1507" fmla="*/ 6001 w 10000"/>
              <a:gd name="connsiteY27-1508" fmla="*/ 558 h 10000"/>
              <a:gd name="connsiteX28-1509" fmla="*/ 7332 w 10000"/>
              <a:gd name="connsiteY28-1510" fmla="*/ 1117 h 10000"/>
              <a:gd name="connsiteX29-1511" fmla="*/ 8001 w 10000"/>
              <a:gd name="connsiteY29-1512" fmla="*/ 1675 h 10000"/>
              <a:gd name="connsiteX30-1513" fmla="*/ 8001 w 10000"/>
              <a:gd name="connsiteY30-1514" fmla="*/ 1798 h 10000"/>
              <a:gd name="connsiteX31-1515" fmla="*/ 8001 w 10000"/>
              <a:gd name="connsiteY31-1516" fmla="*/ 2077 h 10000"/>
              <a:gd name="connsiteX32-1517" fmla="*/ 8667 w 10000"/>
              <a:gd name="connsiteY32-1518" fmla="*/ 2635 h 10000"/>
              <a:gd name="connsiteX33-1519" fmla="*/ 9335 w 10000"/>
              <a:gd name="connsiteY33-1520" fmla="*/ 3194 h 10000"/>
              <a:gd name="connsiteX34-1521" fmla="*/ 9335 w 10000"/>
              <a:gd name="connsiteY34-1522" fmla="*/ 4031 h 10000"/>
              <a:gd name="connsiteX35-1523" fmla="*/ 9335 w 10000"/>
              <a:gd name="connsiteY35-1524" fmla="*/ 4729 h 10000"/>
              <a:gd name="connsiteX36-1525" fmla="*/ 10000 w 10000"/>
              <a:gd name="connsiteY36-1526" fmla="*/ 5550 h 10000"/>
              <a:gd name="connsiteX37-1527" fmla="*/ 10000 w 10000"/>
              <a:gd name="connsiteY37-1528" fmla="*/ 6248 h 10000"/>
              <a:gd name="connsiteX38-1529" fmla="*/ 10000 w 10000"/>
              <a:gd name="connsiteY38-1530" fmla="*/ 6806 h 10000"/>
              <a:gd name="connsiteX39-1531" fmla="*/ 9335 w 10000"/>
              <a:gd name="connsiteY39-1532" fmla="*/ 7365 h 10000"/>
              <a:gd name="connsiteX40-1533" fmla="*/ 9335 w 10000"/>
              <a:gd name="connsiteY40-1534" fmla="*/ 7784 h 10000"/>
              <a:gd name="connsiteX41-1535" fmla="*/ 8667 w 10000"/>
              <a:gd name="connsiteY41-1536" fmla="*/ 8202 h 10000"/>
              <a:gd name="connsiteX42-1537" fmla="*/ 8001 w 10000"/>
              <a:gd name="connsiteY42-1538" fmla="*/ 8604 h 10000"/>
              <a:gd name="connsiteX43-1539" fmla="*/ 8001 w 10000"/>
              <a:gd name="connsiteY43-1540" fmla="*/ 8883 h 10000"/>
              <a:gd name="connsiteX44-1541" fmla="*/ 7332 w 10000"/>
              <a:gd name="connsiteY44-1542" fmla="*/ 9162 h 10000"/>
              <a:gd name="connsiteX45-1543" fmla="*/ 6001 w 10000"/>
              <a:gd name="connsiteY45-1544" fmla="*/ 9442 h 10000"/>
              <a:gd name="connsiteX46-1545" fmla="*/ 5334 w 10000"/>
              <a:gd name="connsiteY46-1546" fmla="*/ 9581 h 10000"/>
              <a:gd name="connsiteX47-1547" fmla="*/ 4002 w 10000"/>
              <a:gd name="connsiteY47-1548" fmla="*/ 9860 h 10000"/>
              <a:gd name="connsiteX48-1549" fmla="*/ 2665 w 10000"/>
              <a:gd name="connsiteY48-1550" fmla="*/ 10000 h 10000"/>
              <a:gd name="connsiteX49-1551" fmla="*/ 2000 w 10000"/>
              <a:gd name="connsiteY49-1552" fmla="*/ 10000 h 10000"/>
              <a:gd name="connsiteX50-1553" fmla="*/ 1334 w 10000"/>
              <a:gd name="connsiteY50-1554" fmla="*/ 9860 h 10000"/>
              <a:gd name="connsiteX51-1555" fmla="*/ 1334 w 10000"/>
              <a:gd name="connsiteY51-1556" fmla="*/ 9721 h 10000"/>
              <a:gd name="connsiteX52-1557" fmla="*/ 1334 w 10000"/>
              <a:gd name="connsiteY52-1558" fmla="*/ 9581 h 10000"/>
              <a:gd name="connsiteX53-1559" fmla="*/ 666 w 10000"/>
              <a:gd name="connsiteY53-1560" fmla="*/ 9302 h 10000"/>
              <a:gd name="connsiteX0-1561" fmla="*/ 2665 w 10000"/>
              <a:gd name="connsiteY0-1562" fmla="*/ 8063 h 10000"/>
              <a:gd name="connsiteX1-1563" fmla="*/ 3333 w 10000"/>
              <a:gd name="connsiteY1-1564" fmla="*/ 8063 h 10000"/>
              <a:gd name="connsiteX2-1565" fmla="*/ 4002 w 10000"/>
              <a:gd name="connsiteY2-1566" fmla="*/ 7923 h 10000"/>
              <a:gd name="connsiteX3-1567" fmla="*/ 4002 w 10000"/>
              <a:gd name="connsiteY3-1568" fmla="*/ 7644 h 10000"/>
              <a:gd name="connsiteX4-1569" fmla="*/ 4668 w 10000"/>
              <a:gd name="connsiteY4-1570" fmla="*/ 7225 h 10000"/>
              <a:gd name="connsiteX5-1571" fmla="*/ 4668 w 10000"/>
              <a:gd name="connsiteY5-1572" fmla="*/ 6806 h 10000"/>
              <a:gd name="connsiteX6-1573" fmla="*/ 5334 w 10000"/>
              <a:gd name="connsiteY6-1574" fmla="*/ 6248 h 10000"/>
              <a:gd name="connsiteX7-1575" fmla="*/ 5334 w 10000"/>
              <a:gd name="connsiteY7-1576" fmla="*/ 5550 h 10000"/>
              <a:gd name="connsiteX8-1577" fmla="*/ 5334 w 10000"/>
              <a:gd name="connsiteY8-1578" fmla="*/ 4729 h 10000"/>
              <a:gd name="connsiteX9-1579" fmla="*/ 4668 w 10000"/>
              <a:gd name="connsiteY9-1580" fmla="*/ 4031 h 10000"/>
              <a:gd name="connsiteX10-1581" fmla="*/ 4668 w 10000"/>
              <a:gd name="connsiteY10-1582" fmla="*/ 3613 h 10000"/>
              <a:gd name="connsiteX11-1583" fmla="*/ 4668 w 10000"/>
              <a:gd name="connsiteY11-1584" fmla="*/ 3194 h 10000"/>
              <a:gd name="connsiteX12-1585" fmla="*/ 4002 w 10000"/>
              <a:gd name="connsiteY12-1586" fmla="*/ 2496 h 10000"/>
              <a:gd name="connsiteX13-1587" fmla="*/ 4002 w 10000"/>
              <a:gd name="connsiteY13-1588" fmla="*/ 1937 h 10000"/>
              <a:gd name="connsiteX14-1589" fmla="*/ 3333 w 10000"/>
              <a:gd name="connsiteY14-1590" fmla="*/ 1536 h 10000"/>
              <a:gd name="connsiteX15-1591" fmla="*/ 2665 w 10000"/>
              <a:gd name="connsiteY15-1592" fmla="*/ 977 h 10000"/>
              <a:gd name="connsiteX16-1593" fmla="*/ 1334 w 10000"/>
              <a:gd name="connsiteY16-1594" fmla="*/ 419 h 10000"/>
              <a:gd name="connsiteX17-1595" fmla="*/ 666 w 10000"/>
              <a:gd name="connsiteY17-1596" fmla="*/ 279 h 10000"/>
              <a:gd name="connsiteX18-1597" fmla="*/ 0 w 10000"/>
              <a:gd name="connsiteY18-1598" fmla="*/ 140 h 10000"/>
              <a:gd name="connsiteX19-1599" fmla="*/ 0 w 10000"/>
              <a:gd name="connsiteY19-1600" fmla="*/ 0 h 10000"/>
              <a:gd name="connsiteX20-1601" fmla="*/ 0 w 10000"/>
              <a:gd name="connsiteY20-1602" fmla="*/ 0 h 10000"/>
              <a:gd name="connsiteX21-1603" fmla="*/ 0 w 10000"/>
              <a:gd name="connsiteY21-1604" fmla="*/ 0 h 10000"/>
              <a:gd name="connsiteX22-1605" fmla="*/ 666 w 10000"/>
              <a:gd name="connsiteY22-1606" fmla="*/ 0 h 10000"/>
              <a:gd name="connsiteX23-1607" fmla="*/ 1334 w 10000"/>
              <a:gd name="connsiteY23-1608" fmla="*/ 0 h 10000"/>
              <a:gd name="connsiteX24-1609" fmla="*/ 2665 w 10000"/>
              <a:gd name="connsiteY24-1610" fmla="*/ 0 h 10000"/>
              <a:gd name="connsiteX25-1611" fmla="*/ 4002 w 10000"/>
              <a:gd name="connsiteY25-1612" fmla="*/ 279 h 10000"/>
              <a:gd name="connsiteX26-1613" fmla="*/ 6001 w 10000"/>
              <a:gd name="connsiteY26-1614" fmla="*/ 558 h 10000"/>
              <a:gd name="connsiteX27-1615" fmla="*/ 7332 w 10000"/>
              <a:gd name="connsiteY27-1616" fmla="*/ 1117 h 10000"/>
              <a:gd name="connsiteX28-1617" fmla="*/ 8001 w 10000"/>
              <a:gd name="connsiteY28-1618" fmla="*/ 1675 h 10000"/>
              <a:gd name="connsiteX29-1619" fmla="*/ 8001 w 10000"/>
              <a:gd name="connsiteY29-1620" fmla="*/ 1798 h 10000"/>
              <a:gd name="connsiteX30-1621" fmla="*/ 8001 w 10000"/>
              <a:gd name="connsiteY30-1622" fmla="*/ 2077 h 10000"/>
              <a:gd name="connsiteX31-1623" fmla="*/ 8667 w 10000"/>
              <a:gd name="connsiteY31-1624" fmla="*/ 2635 h 10000"/>
              <a:gd name="connsiteX32-1625" fmla="*/ 9335 w 10000"/>
              <a:gd name="connsiteY32-1626" fmla="*/ 3194 h 10000"/>
              <a:gd name="connsiteX33-1627" fmla="*/ 9335 w 10000"/>
              <a:gd name="connsiteY33-1628" fmla="*/ 4031 h 10000"/>
              <a:gd name="connsiteX34-1629" fmla="*/ 9335 w 10000"/>
              <a:gd name="connsiteY34-1630" fmla="*/ 4729 h 10000"/>
              <a:gd name="connsiteX35-1631" fmla="*/ 10000 w 10000"/>
              <a:gd name="connsiteY35-1632" fmla="*/ 5550 h 10000"/>
              <a:gd name="connsiteX36-1633" fmla="*/ 10000 w 10000"/>
              <a:gd name="connsiteY36-1634" fmla="*/ 6248 h 10000"/>
              <a:gd name="connsiteX37-1635" fmla="*/ 10000 w 10000"/>
              <a:gd name="connsiteY37-1636" fmla="*/ 6806 h 10000"/>
              <a:gd name="connsiteX38-1637" fmla="*/ 9335 w 10000"/>
              <a:gd name="connsiteY38-1638" fmla="*/ 7365 h 10000"/>
              <a:gd name="connsiteX39-1639" fmla="*/ 9335 w 10000"/>
              <a:gd name="connsiteY39-1640" fmla="*/ 7784 h 10000"/>
              <a:gd name="connsiteX40-1641" fmla="*/ 8667 w 10000"/>
              <a:gd name="connsiteY40-1642" fmla="*/ 8202 h 10000"/>
              <a:gd name="connsiteX41-1643" fmla="*/ 8001 w 10000"/>
              <a:gd name="connsiteY41-1644" fmla="*/ 8604 h 10000"/>
              <a:gd name="connsiteX42-1645" fmla="*/ 8001 w 10000"/>
              <a:gd name="connsiteY42-1646" fmla="*/ 8883 h 10000"/>
              <a:gd name="connsiteX43-1647" fmla="*/ 7332 w 10000"/>
              <a:gd name="connsiteY43-1648" fmla="*/ 9162 h 10000"/>
              <a:gd name="connsiteX44-1649" fmla="*/ 6001 w 10000"/>
              <a:gd name="connsiteY44-1650" fmla="*/ 9442 h 10000"/>
              <a:gd name="connsiteX45-1651" fmla="*/ 5334 w 10000"/>
              <a:gd name="connsiteY45-1652" fmla="*/ 9581 h 10000"/>
              <a:gd name="connsiteX46-1653" fmla="*/ 4002 w 10000"/>
              <a:gd name="connsiteY46-1654" fmla="*/ 9860 h 10000"/>
              <a:gd name="connsiteX47-1655" fmla="*/ 2665 w 10000"/>
              <a:gd name="connsiteY47-1656" fmla="*/ 10000 h 10000"/>
              <a:gd name="connsiteX48-1657" fmla="*/ 2000 w 10000"/>
              <a:gd name="connsiteY48-1658" fmla="*/ 10000 h 10000"/>
              <a:gd name="connsiteX49-1659" fmla="*/ 1334 w 10000"/>
              <a:gd name="connsiteY49-1660" fmla="*/ 9860 h 10000"/>
              <a:gd name="connsiteX50-1661" fmla="*/ 1334 w 10000"/>
              <a:gd name="connsiteY50-1662" fmla="*/ 9721 h 10000"/>
              <a:gd name="connsiteX51-1663" fmla="*/ 1334 w 10000"/>
              <a:gd name="connsiteY51-1664" fmla="*/ 9581 h 10000"/>
              <a:gd name="connsiteX52-1665" fmla="*/ 666 w 10000"/>
              <a:gd name="connsiteY52-1666" fmla="*/ 9302 h 10000"/>
              <a:gd name="connsiteX0-1667" fmla="*/ 3333 w 10000"/>
              <a:gd name="connsiteY0-1668" fmla="*/ 8063 h 10000"/>
              <a:gd name="connsiteX1-1669" fmla="*/ 4002 w 10000"/>
              <a:gd name="connsiteY1-1670" fmla="*/ 7923 h 10000"/>
              <a:gd name="connsiteX2-1671" fmla="*/ 4002 w 10000"/>
              <a:gd name="connsiteY2-1672" fmla="*/ 7644 h 10000"/>
              <a:gd name="connsiteX3-1673" fmla="*/ 4668 w 10000"/>
              <a:gd name="connsiteY3-1674" fmla="*/ 7225 h 10000"/>
              <a:gd name="connsiteX4-1675" fmla="*/ 4668 w 10000"/>
              <a:gd name="connsiteY4-1676" fmla="*/ 6806 h 10000"/>
              <a:gd name="connsiteX5-1677" fmla="*/ 5334 w 10000"/>
              <a:gd name="connsiteY5-1678" fmla="*/ 6248 h 10000"/>
              <a:gd name="connsiteX6-1679" fmla="*/ 5334 w 10000"/>
              <a:gd name="connsiteY6-1680" fmla="*/ 5550 h 10000"/>
              <a:gd name="connsiteX7-1681" fmla="*/ 5334 w 10000"/>
              <a:gd name="connsiteY7-1682" fmla="*/ 4729 h 10000"/>
              <a:gd name="connsiteX8-1683" fmla="*/ 4668 w 10000"/>
              <a:gd name="connsiteY8-1684" fmla="*/ 4031 h 10000"/>
              <a:gd name="connsiteX9-1685" fmla="*/ 4668 w 10000"/>
              <a:gd name="connsiteY9-1686" fmla="*/ 3613 h 10000"/>
              <a:gd name="connsiteX10-1687" fmla="*/ 4668 w 10000"/>
              <a:gd name="connsiteY10-1688" fmla="*/ 3194 h 10000"/>
              <a:gd name="connsiteX11-1689" fmla="*/ 4002 w 10000"/>
              <a:gd name="connsiteY11-1690" fmla="*/ 2496 h 10000"/>
              <a:gd name="connsiteX12-1691" fmla="*/ 4002 w 10000"/>
              <a:gd name="connsiteY12-1692" fmla="*/ 1937 h 10000"/>
              <a:gd name="connsiteX13-1693" fmla="*/ 3333 w 10000"/>
              <a:gd name="connsiteY13-1694" fmla="*/ 1536 h 10000"/>
              <a:gd name="connsiteX14-1695" fmla="*/ 2665 w 10000"/>
              <a:gd name="connsiteY14-1696" fmla="*/ 977 h 10000"/>
              <a:gd name="connsiteX15-1697" fmla="*/ 1334 w 10000"/>
              <a:gd name="connsiteY15-1698" fmla="*/ 419 h 10000"/>
              <a:gd name="connsiteX16-1699" fmla="*/ 666 w 10000"/>
              <a:gd name="connsiteY16-1700" fmla="*/ 279 h 10000"/>
              <a:gd name="connsiteX17-1701" fmla="*/ 0 w 10000"/>
              <a:gd name="connsiteY17-1702" fmla="*/ 140 h 10000"/>
              <a:gd name="connsiteX18-1703" fmla="*/ 0 w 10000"/>
              <a:gd name="connsiteY18-1704" fmla="*/ 0 h 10000"/>
              <a:gd name="connsiteX19-1705" fmla="*/ 0 w 10000"/>
              <a:gd name="connsiteY19-1706" fmla="*/ 0 h 10000"/>
              <a:gd name="connsiteX20-1707" fmla="*/ 0 w 10000"/>
              <a:gd name="connsiteY20-1708" fmla="*/ 0 h 10000"/>
              <a:gd name="connsiteX21-1709" fmla="*/ 666 w 10000"/>
              <a:gd name="connsiteY21-1710" fmla="*/ 0 h 10000"/>
              <a:gd name="connsiteX22-1711" fmla="*/ 1334 w 10000"/>
              <a:gd name="connsiteY22-1712" fmla="*/ 0 h 10000"/>
              <a:gd name="connsiteX23-1713" fmla="*/ 2665 w 10000"/>
              <a:gd name="connsiteY23-1714" fmla="*/ 0 h 10000"/>
              <a:gd name="connsiteX24-1715" fmla="*/ 4002 w 10000"/>
              <a:gd name="connsiteY24-1716" fmla="*/ 279 h 10000"/>
              <a:gd name="connsiteX25-1717" fmla="*/ 6001 w 10000"/>
              <a:gd name="connsiteY25-1718" fmla="*/ 558 h 10000"/>
              <a:gd name="connsiteX26-1719" fmla="*/ 7332 w 10000"/>
              <a:gd name="connsiteY26-1720" fmla="*/ 1117 h 10000"/>
              <a:gd name="connsiteX27-1721" fmla="*/ 8001 w 10000"/>
              <a:gd name="connsiteY27-1722" fmla="*/ 1675 h 10000"/>
              <a:gd name="connsiteX28-1723" fmla="*/ 8001 w 10000"/>
              <a:gd name="connsiteY28-1724" fmla="*/ 1798 h 10000"/>
              <a:gd name="connsiteX29-1725" fmla="*/ 8001 w 10000"/>
              <a:gd name="connsiteY29-1726" fmla="*/ 2077 h 10000"/>
              <a:gd name="connsiteX30-1727" fmla="*/ 8667 w 10000"/>
              <a:gd name="connsiteY30-1728" fmla="*/ 2635 h 10000"/>
              <a:gd name="connsiteX31-1729" fmla="*/ 9335 w 10000"/>
              <a:gd name="connsiteY31-1730" fmla="*/ 3194 h 10000"/>
              <a:gd name="connsiteX32-1731" fmla="*/ 9335 w 10000"/>
              <a:gd name="connsiteY32-1732" fmla="*/ 4031 h 10000"/>
              <a:gd name="connsiteX33-1733" fmla="*/ 9335 w 10000"/>
              <a:gd name="connsiteY33-1734" fmla="*/ 4729 h 10000"/>
              <a:gd name="connsiteX34-1735" fmla="*/ 10000 w 10000"/>
              <a:gd name="connsiteY34-1736" fmla="*/ 5550 h 10000"/>
              <a:gd name="connsiteX35-1737" fmla="*/ 10000 w 10000"/>
              <a:gd name="connsiteY35-1738" fmla="*/ 6248 h 10000"/>
              <a:gd name="connsiteX36-1739" fmla="*/ 10000 w 10000"/>
              <a:gd name="connsiteY36-1740" fmla="*/ 6806 h 10000"/>
              <a:gd name="connsiteX37-1741" fmla="*/ 9335 w 10000"/>
              <a:gd name="connsiteY37-1742" fmla="*/ 7365 h 10000"/>
              <a:gd name="connsiteX38-1743" fmla="*/ 9335 w 10000"/>
              <a:gd name="connsiteY38-1744" fmla="*/ 7784 h 10000"/>
              <a:gd name="connsiteX39-1745" fmla="*/ 8667 w 10000"/>
              <a:gd name="connsiteY39-1746" fmla="*/ 8202 h 10000"/>
              <a:gd name="connsiteX40-1747" fmla="*/ 8001 w 10000"/>
              <a:gd name="connsiteY40-1748" fmla="*/ 8604 h 10000"/>
              <a:gd name="connsiteX41-1749" fmla="*/ 8001 w 10000"/>
              <a:gd name="connsiteY41-1750" fmla="*/ 8883 h 10000"/>
              <a:gd name="connsiteX42-1751" fmla="*/ 7332 w 10000"/>
              <a:gd name="connsiteY42-1752" fmla="*/ 9162 h 10000"/>
              <a:gd name="connsiteX43-1753" fmla="*/ 6001 w 10000"/>
              <a:gd name="connsiteY43-1754" fmla="*/ 9442 h 10000"/>
              <a:gd name="connsiteX44-1755" fmla="*/ 5334 w 10000"/>
              <a:gd name="connsiteY44-1756" fmla="*/ 9581 h 10000"/>
              <a:gd name="connsiteX45-1757" fmla="*/ 4002 w 10000"/>
              <a:gd name="connsiteY45-1758" fmla="*/ 9860 h 10000"/>
              <a:gd name="connsiteX46-1759" fmla="*/ 2665 w 10000"/>
              <a:gd name="connsiteY46-1760" fmla="*/ 10000 h 10000"/>
              <a:gd name="connsiteX47-1761" fmla="*/ 2000 w 10000"/>
              <a:gd name="connsiteY47-1762" fmla="*/ 10000 h 10000"/>
              <a:gd name="connsiteX48-1763" fmla="*/ 1334 w 10000"/>
              <a:gd name="connsiteY48-1764" fmla="*/ 9860 h 10000"/>
              <a:gd name="connsiteX49-1765" fmla="*/ 1334 w 10000"/>
              <a:gd name="connsiteY49-1766" fmla="*/ 9721 h 10000"/>
              <a:gd name="connsiteX50-1767" fmla="*/ 1334 w 10000"/>
              <a:gd name="connsiteY50-1768" fmla="*/ 9581 h 10000"/>
              <a:gd name="connsiteX51-1769" fmla="*/ 666 w 10000"/>
              <a:gd name="connsiteY51-1770" fmla="*/ 9302 h 10000"/>
              <a:gd name="connsiteX0-1771" fmla="*/ 3333 w 10000"/>
              <a:gd name="connsiteY0-1772" fmla="*/ 8063 h 10000"/>
              <a:gd name="connsiteX1-1773" fmla="*/ 4002 w 10000"/>
              <a:gd name="connsiteY1-1774" fmla="*/ 7923 h 10000"/>
              <a:gd name="connsiteX2-1775" fmla="*/ 4002 w 10000"/>
              <a:gd name="connsiteY2-1776" fmla="*/ 7644 h 10000"/>
              <a:gd name="connsiteX3-1777" fmla="*/ 4668 w 10000"/>
              <a:gd name="connsiteY3-1778" fmla="*/ 7225 h 10000"/>
              <a:gd name="connsiteX4-1779" fmla="*/ 4668 w 10000"/>
              <a:gd name="connsiteY4-1780" fmla="*/ 6806 h 10000"/>
              <a:gd name="connsiteX5-1781" fmla="*/ 5334 w 10000"/>
              <a:gd name="connsiteY5-1782" fmla="*/ 6248 h 10000"/>
              <a:gd name="connsiteX6-1783" fmla="*/ 5334 w 10000"/>
              <a:gd name="connsiteY6-1784" fmla="*/ 5550 h 10000"/>
              <a:gd name="connsiteX7-1785" fmla="*/ 5334 w 10000"/>
              <a:gd name="connsiteY7-1786" fmla="*/ 4729 h 10000"/>
              <a:gd name="connsiteX8-1787" fmla="*/ 4668 w 10000"/>
              <a:gd name="connsiteY8-1788" fmla="*/ 4031 h 10000"/>
              <a:gd name="connsiteX9-1789" fmla="*/ 4668 w 10000"/>
              <a:gd name="connsiteY9-1790" fmla="*/ 3613 h 10000"/>
              <a:gd name="connsiteX10-1791" fmla="*/ 4668 w 10000"/>
              <a:gd name="connsiteY10-1792" fmla="*/ 3194 h 10000"/>
              <a:gd name="connsiteX11-1793" fmla="*/ 4002 w 10000"/>
              <a:gd name="connsiteY11-1794" fmla="*/ 2496 h 10000"/>
              <a:gd name="connsiteX12-1795" fmla="*/ 4002 w 10000"/>
              <a:gd name="connsiteY12-1796" fmla="*/ 1937 h 10000"/>
              <a:gd name="connsiteX13-1797" fmla="*/ 3333 w 10000"/>
              <a:gd name="connsiteY13-1798" fmla="*/ 1536 h 10000"/>
              <a:gd name="connsiteX14-1799" fmla="*/ 2665 w 10000"/>
              <a:gd name="connsiteY14-1800" fmla="*/ 977 h 10000"/>
              <a:gd name="connsiteX15-1801" fmla="*/ 1334 w 10000"/>
              <a:gd name="connsiteY15-1802" fmla="*/ 419 h 10000"/>
              <a:gd name="connsiteX16-1803" fmla="*/ 666 w 10000"/>
              <a:gd name="connsiteY16-1804" fmla="*/ 279 h 10000"/>
              <a:gd name="connsiteX17-1805" fmla="*/ 0 w 10000"/>
              <a:gd name="connsiteY17-1806" fmla="*/ 140 h 10000"/>
              <a:gd name="connsiteX18-1807" fmla="*/ 0 w 10000"/>
              <a:gd name="connsiteY18-1808" fmla="*/ 0 h 10000"/>
              <a:gd name="connsiteX19-1809" fmla="*/ 0 w 10000"/>
              <a:gd name="connsiteY19-1810" fmla="*/ 0 h 10000"/>
              <a:gd name="connsiteX20-1811" fmla="*/ 0 w 10000"/>
              <a:gd name="connsiteY20-1812" fmla="*/ 0 h 10000"/>
              <a:gd name="connsiteX21-1813" fmla="*/ 666 w 10000"/>
              <a:gd name="connsiteY21-1814" fmla="*/ 0 h 10000"/>
              <a:gd name="connsiteX22-1815" fmla="*/ 1334 w 10000"/>
              <a:gd name="connsiteY22-1816" fmla="*/ 0 h 10000"/>
              <a:gd name="connsiteX23-1817" fmla="*/ 2665 w 10000"/>
              <a:gd name="connsiteY23-1818" fmla="*/ 0 h 10000"/>
              <a:gd name="connsiteX24-1819" fmla="*/ 4002 w 10000"/>
              <a:gd name="connsiteY24-1820" fmla="*/ 279 h 10000"/>
              <a:gd name="connsiteX25-1821" fmla="*/ 6001 w 10000"/>
              <a:gd name="connsiteY25-1822" fmla="*/ 558 h 10000"/>
              <a:gd name="connsiteX26-1823" fmla="*/ 7332 w 10000"/>
              <a:gd name="connsiteY26-1824" fmla="*/ 1117 h 10000"/>
              <a:gd name="connsiteX27-1825" fmla="*/ 8001 w 10000"/>
              <a:gd name="connsiteY27-1826" fmla="*/ 1675 h 10000"/>
              <a:gd name="connsiteX28-1827" fmla="*/ 8001 w 10000"/>
              <a:gd name="connsiteY28-1828" fmla="*/ 1798 h 10000"/>
              <a:gd name="connsiteX29-1829" fmla="*/ 8001 w 10000"/>
              <a:gd name="connsiteY29-1830" fmla="*/ 2077 h 10000"/>
              <a:gd name="connsiteX30-1831" fmla="*/ 8667 w 10000"/>
              <a:gd name="connsiteY30-1832" fmla="*/ 2635 h 10000"/>
              <a:gd name="connsiteX31-1833" fmla="*/ 9335 w 10000"/>
              <a:gd name="connsiteY31-1834" fmla="*/ 3194 h 10000"/>
              <a:gd name="connsiteX32-1835" fmla="*/ 9335 w 10000"/>
              <a:gd name="connsiteY32-1836" fmla="*/ 4031 h 10000"/>
              <a:gd name="connsiteX33-1837" fmla="*/ 9335 w 10000"/>
              <a:gd name="connsiteY33-1838" fmla="*/ 4729 h 10000"/>
              <a:gd name="connsiteX34-1839" fmla="*/ 10000 w 10000"/>
              <a:gd name="connsiteY34-1840" fmla="*/ 5550 h 10000"/>
              <a:gd name="connsiteX35-1841" fmla="*/ 10000 w 10000"/>
              <a:gd name="connsiteY35-1842" fmla="*/ 6248 h 10000"/>
              <a:gd name="connsiteX36-1843" fmla="*/ 10000 w 10000"/>
              <a:gd name="connsiteY36-1844" fmla="*/ 6806 h 10000"/>
              <a:gd name="connsiteX37-1845" fmla="*/ 9335 w 10000"/>
              <a:gd name="connsiteY37-1846" fmla="*/ 7365 h 10000"/>
              <a:gd name="connsiteX38-1847" fmla="*/ 9335 w 10000"/>
              <a:gd name="connsiteY38-1848" fmla="*/ 7784 h 10000"/>
              <a:gd name="connsiteX39-1849" fmla="*/ 8667 w 10000"/>
              <a:gd name="connsiteY39-1850" fmla="*/ 8202 h 10000"/>
              <a:gd name="connsiteX40-1851" fmla="*/ 8001 w 10000"/>
              <a:gd name="connsiteY40-1852" fmla="*/ 8604 h 10000"/>
              <a:gd name="connsiteX41-1853" fmla="*/ 8001 w 10000"/>
              <a:gd name="connsiteY41-1854" fmla="*/ 8883 h 10000"/>
              <a:gd name="connsiteX42-1855" fmla="*/ 7332 w 10000"/>
              <a:gd name="connsiteY42-1856" fmla="*/ 9162 h 10000"/>
              <a:gd name="connsiteX43-1857" fmla="*/ 6001 w 10000"/>
              <a:gd name="connsiteY43-1858" fmla="*/ 9442 h 10000"/>
              <a:gd name="connsiteX44-1859" fmla="*/ 5334 w 10000"/>
              <a:gd name="connsiteY44-1860" fmla="*/ 9581 h 10000"/>
              <a:gd name="connsiteX45-1861" fmla="*/ 4002 w 10000"/>
              <a:gd name="connsiteY45-1862" fmla="*/ 9860 h 10000"/>
              <a:gd name="connsiteX46-1863" fmla="*/ 2665 w 10000"/>
              <a:gd name="connsiteY46-1864" fmla="*/ 10000 h 10000"/>
              <a:gd name="connsiteX47-1865" fmla="*/ 2000 w 10000"/>
              <a:gd name="connsiteY47-1866" fmla="*/ 10000 h 10000"/>
              <a:gd name="connsiteX48-1867" fmla="*/ 1334 w 10000"/>
              <a:gd name="connsiteY48-1868" fmla="*/ 9860 h 10000"/>
              <a:gd name="connsiteX49-1869" fmla="*/ 1334 w 10000"/>
              <a:gd name="connsiteY49-1870" fmla="*/ 9721 h 10000"/>
              <a:gd name="connsiteX50-1871" fmla="*/ 1334 w 10000"/>
              <a:gd name="connsiteY50-1872" fmla="*/ 9581 h 10000"/>
              <a:gd name="connsiteX0-1873" fmla="*/ 3333 w 10000"/>
              <a:gd name="connsiteY0-1874" fmla="*/ 8063 h 10000"/>
              <a:gd name="connsiteX1-1875" fmla="*/ 4002 w 10000"/>
              <a:gd name="connsiteY1-1876" fmla="*/ 7923 h 10000"/>
              <a:gd name="connsiteX2-1877" fmla="*/ 4002 w 10000"/>
              <a:gd name="connsiteY2-1878" fmla="*/ 7644 h 10000"/>
              <a:gd name="connsiteX3-1879" fmla="*/ 4668 w 10000"/>
              <a:gd name="connsiteY3-1880" fmla="*/ 7225 h 10000"/>
              <a:gd name="connsiteX4-1881" fmla="*/ 4668 w 10000"/>
              <a:gd name="connsiteY4-1882" fmla="*/ 6806 h 10000"/>
              <a:gd name="connsiteX5-1883" fmla="*/ 5334 w 10000"/>
              <a:gd name="connsiteY5-1884" fmla="*/ 6248 h 10000"/>
              <a:gd name="connsiteX6-1885" fmla="*/ 5334 w 10000"/>
              <a:gd name="connsiteY6-1886" fmla="*/ 5550 h 10000"/>
              <a:gd name="connsiteX7-1887" fmla="*/ 5334 w 10000"/>
              <a:gd name="connsiteY7-1888" fmla="*/ 4729 h 10000"/>
              <a:gd name="connsiteX8-1889" fmla="*/ 4668 w 10000"/>
              <a:gd name="connsiteY8-1890" fmla="*/ 4031 h 10000"/>
              <a:gd name="connsiteX9-1891" fmla="*/ 4668 w 10000"/>
              <a:gd name="connsiteY9-1892" fmla="*/ 3613 h 10000"/>
              <a:gd name="connsiteX10-1893" fmla="*/ 4668 w 10000"/>
              <a:gd name="connsiteY10-1894" fmla="*/ 3194 h 10000"/>
              <a:gd name="connsiteX11-1895" fmla="*/ 4002 w 10000"/>
              <a:gd name="connsiteY11-1896" fmla="*/ 2496 h 10000"/>
              <a:gd name="connsiteX12-1897" fmla="*/ 4002 w 10000"/>
              <a:gd name="connsiteY12-1898" fmla="*/ 1937 h 10000"/>
              <a:gd name="connsiteX13-1899" fmla="*/ 3333 w 10000"/>
              <a:gd name="connsiteY13-1900" fmla="*/ 1536 h 10000"/>
              <a:gd name="connsiteX14-1901" fmla="*/ 2665 w 10000"/>
              <a:gd name="connsiteY14-1902" fmla="*/ 977 h 10000"/>
              <a:gd name="connsiteX15-1903" fmla="*/ 1334 w 10000"/>
              <a:gd name="connsiteY15-1904" fmla="*/ 419 h 10000"/>
              <a:gd name="connsiteX16-1905" fmla="*/ 666 w 10000"/>
              <a:gd name="connsiteY16-1906" fmla="*/ 279 h 10000"/>
              <a:gd name="connsiteX17-1907" fmla="*/ 0 w 10000"/>
              <a:gd name="connsiteY17-1908" fmla="*/ 140 h 10000"/>
              <a:gd name="connsiteX18-1909" fmla="*/ 0 w 10000"/>
              <a:gd name="connsiteY18-1910" fmla="*/ 0 h 10000"/>
              <a:gd name="connsiteX19-1911" fmla="*/ 0 w 10000"/>
              <a:gd name="connsiteY19-1912" fmla="*/ 0 h 10000"/>
              <a:gd name="connsiteX20-1913" fmla="*/ 0 w 10000"/>
              <a:gd name="connsiteY20-1914" fmla="*/ 0 h 10000"/>
              <a:gd name="connsiteX21-1915" fmla="*/ 666 w 10000"/>
              <a:gd name="connsiteY21-1916" fmla="*/ 0 h 10000"/>
              <a:gd name="connsiteX22-1917" fmla="*/ 1334 w 10000"/>
              <a:gd name="connsiteY22-1918" fmla="*/ 0 h 10000"/>
              <a:gd name="connsiteX23-1919" fmla="*/ 2665 w 10000"/>
              <a:gd name="connsiteY23-1920" fmla="*/ 0 h 10000"/>
              <a:gd name="connsiteX24-1921" fmla="*/ 4002 w 10000"/>
              <a:gd name="connsiteY24-1922" fmla="*/ 279 h 10000"/>
              <a:gd name="connsiteX25-1923" fmla="*/ 6001 w 10000"/>
              <a:gd name="connsiteY25-1924" fmla="*/ 558 h 10000"/>
              <a:gd name="connsiteX26-1925" fmla="*/ 7332 w 10000"/>
              <a:gd name="connsiteY26-1926" fmla="*/ 1117 h 10000"/>
              <a:gd name="connsiteX27-1927" fmla="*/ 8001 w 10000"/>
              <a:gd name="connsiteY27-1928" fmla="*/ 1675 h 10000"/>
              <a:gd name="connsiteX28-1929" fmla="*/ 8001 w 10000"/>
              <a:gd name="connsiteY28-1930" fmla="*/ 1798 h 10000"/>
              <a:gd name="connsiteX29-1931" fmla="*/ 8001 w 10000"/>
              <a:gd name="connsiteY29-1932" fmla="*/ 2077 h 10000"/>
              <a:gd name="connsiteX30-1933" fmla="*/ 8667 w 10000"/>
              <a:gd name="connsiteY30-1934" fmla="*/ 2635 h 10000"/>
              <a:gd name="connsiteX31-1935" fmla="*/ 9335 w 10000"/>
              <a:gd name="connsiteY31-1936" fmla="*/ 3194 h 10000"/>
              <a:gd name="connsiteX32-1937" fmla="*/ 9335 w 10000"/>
              <a:gd name="connsiteY32-1938" fmla="*/ 4031 h 10000"/>
              <a:gd name="connsiteX33-1939" fmla="*/ 9335 w 10000"/>
              <a:gd name="connsiteY33-1940" fmla="*/ 4729 h 10000"/>
              <a:gd name="connsiteX34-1941" fmla="*/ 10000 w 10000"/>
              <a:gd name="connsiteY34-1942" fmla="*/ 5550 h 10000"/>
              <a:gd name="connsiteX35-1943" fmla="*/ 10000 w 10000"/>
              <a:gd name="connsiteY35-1944" fmla="*/ 6248 h 10000"/>
              <a:gd name="connsiteX36-1945" fmla="*/ 10000 w 10000"/>
              <a:gd name="connsiteY36-1946" fmla="*/ 6806 h 10000"/>
              <a:gd name="connsiteX37-1947" fmla="*/ 9335 w 10000"/>
              <a:gd name="connsiteY37-1948" fmla="*/ 7365 h 10000"/>
              <a:gd name="connsiteX38-1949" fmla="*/ 9335 w 10000"/>
              <a:gd name="connsiteY38-1950" fmla="*/ 7784 h 10000"/>
              <a:gd name="connsiteX39-1951" fmla="*/ 8667 w 10000"/>
              <a:gd name="connsiteY39-1952" fmla="*/ 8202 h 10000"/>
              <a:gd name="connsiteX40-1953" fmla="*/ 8001 w 10000"/>
              <a:gd name="connsiteY40-1954" fmla="*/ 8604 h 10000"/>
              <a:gd name="connsiteX41-1955" fmla="*/ 8001 w 10000"/>
              <a:gd name="connsiteY41-1956" fmla="*/ 8883 h 10000"/>
              <a:gd name="connsiteX42-1957" fmla="*/ 7332 w 10000"/>
              <a:gd name="connsiteY42-1958" fmla="*/ 9162 h 10000"/>
              <a:gd name="connsiteX43-1959" fmla="*/ 6001 w 10000"/>
              <a:gd name="connsiteY43-1960" fmla="*/ 9442 h 10000"/>
              <a:gd name="connsiteX44-1961" fmla="*/ 5334 w 10000"/>
              <a:gd name="connsiteY44-1962" fmla="*/ 9581 h 10000"/>
              <a:gd name="connsiteX45-1963" fmla="*/ 4002 w 10000"/>
              <a:gd name="connsiteY45-1964" fmla="*/ 9860 h 10000"/>
              <a:gd name="connsiteX46-1965" fmla="*/ 2665 w 10000"/>
              <a:gd name="connsiteY46-1966" fmla="*/ 10000 h 10000"/>
              <a:gd name="connsiteX47-1967" fmla="*/ 2000 w 10000"/>
              <a:gd name="connsiteY47-1968" fmla="*/ 10000 h 10000"/>
              <a:gd name="connsiteX48-1969" fmla="*/ 1334 w 10000"/>
              <a:gd name="connsiteY48-1970" fmla="*/ 9860 h 10000"/>
              <a:gd name="connsiteX49-1971" fmla="*/ 1334 w 10000"/>
              <a:gd name="connsiteY49-1972" fmla="*/ 9721 h 10000"/>
              <a:gd name="connsiteX0-1973" fmla="*/ 3333 w 10000"/>
              <a:gd name="connsiteY0-1974" fmla="*/ 8063 h 10000"/>
              <a:gd name="connsiteX1-1975" fmla="*/ 4002 w 10000"/>
              <a:gd name="connsiteY1-1976" fmla="*/ 7923 h 10000"/>
              <a:gd name="connsiteX2-1977" fmla="*/ 4002 w 10000"/>
              <a:gd name="connsiteY2-1978" fmla="*/ 7644 h 10000"/>
              <a:gd name="connsiteX3-1979" fmla="*/ 4668 w 10000"/>
              <a:gd name="connsiteY3-1980" fmla="*/ 7225 h 10000"/>
              <a:gd name="connsiteX4-1981" fmla="*/ 4668 w 10000"/>
              <a:gd name="connsiteY4-1982" fmla="*/ 6806 h 10000"/>
              <a:gd name="connsiteX5-1983" fmla="*/ 5334 w 10000"/>
              <a:gd name="connsiteY5-1984" fmla="*/ 6248 h 10000"/>
              <a:gd name="connsiteX6-1985" fmla="*/ 5334 w 10000"/>
              <a:gd name="connsiteY6-1986" fmla="*/ 5550 h 10000"/>
              <a:gd name="connsiteX7-1987" fmla="*/ 5334 w 10000"/>
              <a:gd name="connsiteY7-1988" fmla="*/ 4729 h 10000"/>
              <a:gd name="connsiteX8-1989" fmla="*/ 4668 w 10000"/>
              <a:gd name="connsiteY8-1990" fmla="*/ 4031 h 10000"/>
              <a:gd name="connsiteX9-1991" fmla="*/ 4668 w 10000"/>
              <a:gd name="connsiteY9-1992" fmla="*/ 3613 h 10000"/>
              <a:gd name="connsiteX10-1993" fmla="*/ 4668 w 10000"/>
              <a:gd name="connsiteY10-1994" fmla="*/ 3194 h 10000"/>
              <a:gd name="connsiteX11-1995" fmla="*/ 4002 w 10000"/>
              <a:gd name="connsiteY11-1996" fmla="*/ 2496 h 10000"/>
              <a:gd name="connsiteX12-1997" fmla="*/ 4002 w 10000"/>
              <a:gd name="connsiteY12-1998" fmla="*/ 1937 h 10000"/>
              <a:gd name="connsiteX13-1999" fmla="*/ 3333 w 10000"/>
              <a:gd name="connsiteY13-2000" fmla="*/ 1536 h 10000"/>
              <a:gd name="connsiteX14-2001" fmla="*/ 2665 w 10000"/>
              <a:gd name="connsiteY14-2002" fmla="*/ 977 h 10000"/>
              <a:gd name="connsiteX15-2003" fmla="*/ 1334 w 10000"/>
              <a:gd name="connsiteY15-2004" fmla="*/ 419 h 10000"/>
              <a:gd name="connsiteX16-2005" fmla="*/ 666 w 10000"/>
              <a:gd name="connsiteY16-2006" fmla="*/ 279 h 10000"/>
              <a:gd name="connsiteX17-2007" fmla="*/ 0 w 10000"/>
              <a:gd name="connsiteY17-2008" fmla="*/ 140 h 10000"/>
              <a:gd name="connsiteX18-2009" fmla="*/ 0 w 10000"/>
              <a:gd name="connsiteY18-2010" fmla="*/ 0 h 10000"/>
              <a:gd name="connsiteX19-2011" fmla="*/ 0 w 10000"/>
              <a:gd name="connsiteY19-2012" fmla="*/ 0 h 10000"/>
              <a:gd name="connsiteX20-2013" fmla="*/ 0 w 10000"/>
              <a:gd name="connsiteY20-2014" fmla="*/ 0 h 10000"/>
              <a:gd name="connsiteX21-2015" fmla="*/ 666 w 10000"/>
              <a:gd name="connsiteY21-2016" fmla="*/ 0 h 10000"/>
              <a:gd name="connsiteX22-2017" fmla="*/ 1334 w 10000"/>
              <a:gd name="connsiteY22-2018" fmla="*/ 0 h 10000"/>
              <a:gd name="connsiteX23-2019" fmla="*/ 2665 w 10000"/>
              <a:gd name="connsiteY23-2020" fmla="*/ 0 h 10000"/>
              <a:gd name="connsiteX24-2021" fmla="*/ 4002 w 10000"/>
              <a:gd name="connsiteY24-2022" fmla="*/ 279 h 10000"/>
              <a:gd name="connsiteX25-2023" fmla="*/ 6001 w 10000"/>
              <a:gd name="connsiteY25-2024" fmla="*/ 558 h 10000"/>
              <a:gd name="connsiteX26-2025" fmla="*/ 7332 w 10000"/>
              <a:gd name="connsiteY26-2026" fmla="*/ 1117 h 10000"/>
              <a:gd name="connsiteX27-2027" fmla="*/ 8001 w 10000"/>
              <a:gd name="connsiteY27-2028" fmla="*/ 1675 h 10000"/>
              <a:gd name="connsiteX28-2029" fmla="*/ 8001 w 10000"/>
              <a:gd name="connsiteY28-2030" fmla="*/ 1798 h 10000"/>
              <a:gd name="connsiteX29-2031" fmla="*/ 8001 w 10000"/>
              <a:gd name="connsiteY29-2032" fmla="*/ 2077 h 10000"/>
              <a:gd name="connsiteX30-2033" fmla="*/ 8667 w 10000"/>
              <a:gd name="connsiteY30-2034" fmla="*/ 2635 h 10000"/>
              <a:gd name="connsiteX31-2035" fmla="*/ 9335 w 10000"/>
              <a:gd name="connsiteY31-2036" fmla="*/ 3194 h 10000"/>
              <a:gd name="connsiteX32-2037" fmla="*/ 9335 w 10000"/>
              <a:gd name="connsiteY32-2038" fmla="*/ 4031 h 10000"/>
              <a:gd name="connsiteX33-2039" fmla="*/ 9335 w 10000"/>
              <a:gd name="connsiteY33-2040" fmla="*/ 4729 h 10000"/>
              <a:gd name="connsiteX34-2041" fmla="*/ 10000 w 10000"/>
              <a:gd name="connsiteY34-2042" fmla="*/ 5550 h 10000"/>
              <a:gd name="connsiteX35-2043" fmla="*/ 10000 w 10000"/>
              <a:gd name="connsiteY35-2044" fmla="*/ 6248 h 10000"/>
              <a:gd name="connsiteX36-2045" fmla="*/ 10000 w 10000"/>
              <a:gd name="connsiteY36-2046" fmla="*/ 6806 h 10000"/>
              <a:gd name="connsiteX37-2047" fmla="*/ 9335 w 10000"/>
              <a:gd name="connsiteY37-2048" fmla="*/ 7365 h 10000"/>
              <a:gd name="connsiteX38-2049" fmla="*/ 9335 w 10000"/>
              <a:gd name="connsiteY38-2050" fmla="*/ 7784 h 10000"/>
              <a:gd name="connsiteX39-2051" fmla="*/ 8667 w 10000"/>
              <a:gd name="connsiteY39-2052" fmla="*/ 8202 h 10000"/>
              <a:gd name="connsiteX40-2053" fmla="*/ 8001 w 10000"/>
              <a:gd name="connsiteY40-2054" fmla="*/ 8604 h 10000"/>
              <a:gd name="connsiteX41-2055" fmla="*/ 8001 w 10000"/>
              <a:gd name="connsiteY41-2056" fmla="*/ 8883 h 10000"/>
              <a:gd name="connsiteX42-2057" fmla="*/ 7332 w 10000"/>
              <a:gd name="connsiteY42-2058" fmla="*/ 9162 h 10000"/>
              <a:gd name="connsiteX43-2059" fmla="*/ 6001 w 10000"/>
              <a:gd name="connsiteY43-2060" fmla="*/ 9442 h 10000"/>
              <a:gd name="connsiteX44-2061" fmla="*/ 5334 w 10000"/>
              <a:gd name="connsiteY44-2062" fmla="*/ 9581 h 10000"/>
              <a:gd name="connsiteX45-2063" fmla="*/ 4002 w 10000"/>
              <a:gd name="connsiteY45-2064" fmla="*/ 9860 h 10000"/>
              <a:gd name="connsiteX46-2065" fmla="*/ 2665 w 10000"/>
              <a:gd name="connsiteY46-2066" fmla="*/ 10000 h 10000"/>
              <a:gd name="connsiteX47-2067" fmla="*/ 2000 w 10000"/>
              <a:gd name="connsiteY47-2068" fmla="*/ 10000 h 10000"/>
              <a:gd name="connsiteX48-2069" fmla="*/ 1334 w 10000"/>
              <a:gd name="connsiteY48-2070" fmla="*/ 986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</a:cxnLst>
            <a:rect l="l" t="t" r="r" b="b"/>
            <a:pathLst>
              <a:path w="10000" h="10000">
                <a:moveTo>
                  <a:pt x="3333" y="8063"/>
                </a:moveTo>
                <a:lnTo>
                  <a:pt x="4002" y="7923"/>
                </a:lnTo>
                <a:lnTo>
                  <a:pt x="4002" y="7644"/>
                </a:lnTo>
                <a:lnTo>
                  <a:pt x="4668" y="7225"/>
                </a:lnTo>
                <a:lnTo>
                  <a:pt x="4668" y="6806"/>
                </a:lnTo>
                <a:lnTo>
                  <a:pt x="5334" y="6248"/>
                </a:lnTo>
                <a:lnTo>
                  <a:pt x="5334" y="5550"/>
                </a:lnTo>
                <a:lnTo>
                  <a:pt x="5334" y="4729"/>
                </a:lnTo>
                <a:lnTo>
                  <a:pt x="4668" y="4031"/>
                </a:lnTo>
                <a:lnTo>
                  <a:pt x="4668" y="3613"/>
                </a:lnTo>
                <a:lnTo>
                  <a:pt x="4668" y="3194"/>
                </a:lnTo>
                <a:lnTo>
                  <a:pt x="4002" y="2496"/>
                </a:lnTo>
                <a:lnTo>
                  <a:pt x="4002" y="1937"/>
                </a:lnTo>
                <a:lnTo>
                  <a:pt x="3333" y="1536"/>
                </a:lnTo>
                <a:lnTo>
                  <a:pt x="2665" y="977"/>
                </a:lnTo>
                <a:lnTo>
                  <a:pt x="1334" y="419"/>
                </a:lnTo>
                <a:lnTo>
                  <a:pt x="666" y="279"/>
                </a:lnTo>
                <a:lnTo>
                  <a:pt x="0" y="14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666" y="0"/>
                </a:lnTo>
                <a:lnTo>
                  <a:pt x="1334" y="0"/>
                </a:lnTo>
                <a:lnTo>
                  <a:pt x="2665" y="0"/>
                </a:lnTo>
                <a:lnTo>
                  <a:pt x="4002" y="279"/>
                </a:lnTo>
                <a:lnTo>
                  <a:pt x="6001" y="558"/>
                </a:lnTo>
                <a:lnTo>
                  <a:pt x="7332" y="1117"/>
                </a:lnTo>
                <a:lnTo>
                  <a:pt x="8001" y="1675"/>
                </a:lnTo>
                <a:lnTo>
                  <a:pt x="8001" y="1798"/>
                </a:lnTo>
                <a:lnTo>
                  <a:pt x="8001" y="2077"/>
                </a:lnTo>
                <a:lnTo>
                  <a:pt x="8667" y="2635"/>
                </a:lnTo>
                <a:lnTo>
                  <a:pt x="9335" y="3194"/>
                </a:lnTo>
                <a:lnTo>
                  <a:pt x="9335" y="4031"/>
                </a:lnTo>
                <a:lnTo>
                  <a:pt x="9335" y="4729"/>
                </a:lnTo>
                <a:lnTo>
                  <a:pt x="10000" y="5550"/>
                </a:lnTo>
                <a:lnTo>
                  <a:pt x="10000" y="6248"/>
                </a:lnTo>
                <a:lnTo>
                  <a:pt x="10000" y="6806"/>
                </a:lnTo>
                <a:lnTo>
                  <a:pt x="9335" y="7365"/>
                </a:lnTo>
                <a:lnTo>
                  <a:pt x="9335" y="7784"/>
                </a:lnTo>
                <a:lnTo>
                  <a:pt x="8667" y="8202"/>
                </a:lnTo>
                <a:lnTo>
                  <a:pt x="8001" y="8604"/>
                </a:lnTo>
                <a:lnTo>
                  <a:pt x="8001" y="8883"/>
                </a:lnTo>
                <a:lnTo>
                  <a:pt x="7332" y="9162"/>
                </a:lnTo>
                <a:lnTo>
                  <a:pt x="6001" y="9442"/>
                </a:lnTo>
                <a:lnTo>
                  <a:pt x="5334" y="9581"/>
                </a:lnTo>
                <a:lnTo>
                  <a:pt x="4002" y="9860"/>
                </a:lnTo>
                <a:lnTo>
                  <a:pt x="2665" y="10000"/>
                </a:lnTo>
                <a:lnTo>
                  <a:pt x="2000" y="10000"/>
                </a:lnTo>
                <a:lnTo>
                  <a:pt x="1334" y="986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28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5250" y="2684463"/>
            <a:ext cx="1901825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6591" name="Freeform 31"/>
          <p:cNvSpPr/>
          <p:nvPr/>
        </p:nvSpPr>
        <p:spPr bwMode="auto">
          <a:xfrm>
            <a:off x="2143125" y="3198813"/>
            <a:ext cx="771525" cy="176212"/>
          </a:xfrm>
          <a:custGeom>
            <a:avLst/>
            <a:gdLst/>
            <a:ahLst/>
            <a:cxnLst>
              <a:cxn ang="0">
                <a:pos x="470" y="16"/>
              </a:cxn>
              <a:cxn ang="0">
                <a:pos x="478" y="24"/>
              </a:cxn>
              <a:cxn ang="0">
                <a:pos x="478" y="24"/>
              </a:cxn>
              <a:cxn ang="0">
                <a:pos x="486" y="32"/>
              </a:cxn>
              <a:cxn ang="0">
                <a:pos x="486" y="32"/>
              </a:cxn>
              <a:cxn ang="0">
                <a:pos x="478" y="32"/>
              </a:cxn>
              <a:cxn ang="0">
                <a:pos x="470" y="40"/>
              </a:cxn>
              <a:cxn ang="0">
                <a:pos x="454" y="40"/>
              </a:cxn>
              <a:cxn ang="0">
                <a:pos x="430" y="48"/>
              </a:cxn>
              <a:cxn ang="0">
                <a:pos x="406" y="55"/>
              </a:cxn>
              <a:cxn ang="0">
                <a:pos x="374" y="63"/>
              </a:cxn>
              <a:cxn ang="0">
                <a:pos x="334" y="71"/>
              </a:cxn>
              <a:cxn ang="0">
                <a:pos x="295" y="71"/>
              </a:cxn>
              <a:cxn ang="0">
                <a:pos x="255" y="79"/>
              </a:cxn>
              <a:cxn ang="0">
                <a:pos x="215" y="87"/>
              </a:cxn>
              <a:cxn ang="0">
                <a:pos x="151" y="95"/>
              </a:cxn>
              <a:cxn ang="0">
                <a:pos x="112" y="103"/>
              </a:cxn>
              <a:cxn ang="0">
                <a:pos x="88" y="111"/>
              </a:cxn>
              <a:cxn ang="0">
                <a:pos x="72" y="111"/>
              </a:cxn>
              <a:cxn ang="0">
                <a:pos x="56" y="111"/>
              </a:cxn>
              <a:cxn ang="0">
                <a:pos x="40" y="103"/>
              </a:cxn>
              <a:cxn ang="0">
                <a:pos x="24" y="95"/>
              </a:cxn>
              <a:cxn ang="0">
                <a:pos x="8" y="95"/>
              </a:cxn>
              <a:cxn ang="0">
                <a:pos x="0" y="95"/>
              </a:cxn>
              <a:cxn ang="0">
                <a:pos x="0" y="87"/>
              </a:cxn>
              <a:cxn ang="0">
                <a:pos x="0" y="87"/>
              </a:cxn>
              <a:cxn ang="0">
                <a:pos x="0" y="87"/>
              </a:cxn>
              <a:cxn ang="0">
                <a:pos x="0" y="79"/>
              </a:cxn>
              <a:cxn ang="0">
                <a:pos x="8" y="79"/>
              </a:cxn>
              <a:cxn ang="0">
                <a:pos x="24" y="79"/>
              </a:cxn>
              <a:cxn ang="0">
                <a:pos x="24" y="79"/>
              </a:cxn>
              <a:cxn ang="0">
                <a:pos x="32" y="71"/>
              </a:cxn>
              <a:cxn ang="0">
                <a:pos x="48" y="71"/>
              </a:cxn>
              <a:cxn ang="0">
                <a:pos x="56" y="71"/>
              </a:cxn>
              <a:cxn ang="0">
                <a:pos x="72" y="71"/>
              </a:cxn>
              <a:cxn ang="0">
                <a:pos x="88" y="71"/>
              </a:cxn>
              <a:cxn ang="0">
                <a:pos x="104" y="63"/>
              </a:cxn>
              <a:cxn ang="0">
                <a:pos x="127" y="63"/>
              </a:cxn>
              <a:cxn ang="0">
                <a:pos x="175" y="55"/>
              </a:cxn>
              <a:cxn ang="0">
                <a:pos x="215" y="48"/>
              </a:cxn>
              <a:cxn ang="0">
                <a:pos x="311" y="32"/>
              </a:cxn>
              <a:cxn ang="0">
                <a:pos x="334" y="24"/>
              </a:cxn>
              <a:cxn ang="0">
                <a:pos x="350" y="16"/>
              </a:cxn>
              <a:cxn ang="0">
                <a:pos x="366" y="16"/>
              </a:cxn>
              <a:cxn ang="0">
                <a:pos x="382" y="8"/>
              </a:cxn>
              <a:cxn ang="0">
                <a:pos x="398" y="8"/>
              </a:cxn>
              <a:cxn ang="0">
                <a:pos x="414" y="8"/>
              </a:cxn>
              <a:cxn ang="0">
                <a:pos x="422" y="0"/>
              </a:cxn>
              <a:cxn ang="0">
                <a:pos x="430" y="0"/>
              </a:cxn>
              <a:cxn ang="0">
                <a:pos x="446" y="8"/>
              </a:cxn>
              <a:cxn ang="0">
                <a:pos x="462" y="8"/>
              </a:cxn>
              <a:cxn ang="0">
                <a:pos x="470" y="16"/>
              </a:cxn>
              <a:cxn ang="0">
                <a:pos x="470" y="16"/>
              </a:cxn>
            </a:cxnLst>
            <a:rect l="0" t="0" r="r" b="b"/>
            <a:pathLst>
              <a:path w="486" h="111">
                <a:moveTo>
                  <a:pt x="470" y="16"/>
                </a:moveTo>
                <a:lnTo>
                  <a:pt x="478" y="24"/>
                </a:lnTo>
                <a:lnTo>
                  <a:pt x="478" y="24"/>
                </a:lnTo>
                <a:lnTo>
                  <a:pt x="486" y="32"/>
                </a:lnTo>
                <a:lnTo>
                  <a:pt x="486" y="32"/>
                </a:lnTo>
                <a:lnTo>
                  <a:pt x="478" y="32"/>
                </a:lnTo>
                <a:lnTo>
                  <a:pt x="470" y="40"/>
                </a:lnTo>
                <a:lnTo>
                  <a:pt x="454" y="40"/>
                </a:lnTo>
                <a:lnTo>
                  <a:pt x="430" y="48"/>
                </a:lnTo>
                <a:lnTo>
                  <a:pt x="406" y="55"/>
                </a:lnTo>
                <a:lnTo>
                  <a:pt x="374" y="63"/>
                </a:lnTo>
                <a:lnTo>
                  <a:pt x="334" y="71"/>
                </a:lnTo>
                <a:lnTo>
                  <a:pt x="295" y="71"/>
                </a:lnTo>
                <a:lnTo>
                  <a:pt x="255" y="79"/>
                </a:lnTo>
                <a:lnTo>
                  <a:pt x="215" y="87"/>
                </a:lnTo>
                <a:lnTo>
                  <a:pt x="151" y="95"/>
                </a:lnTo>
                <a:lnTo>
                  <a:pt x="112" y="103"/>
                </a:lnTo>
                <a:lnTo>
                  <a:pt x="88" y="111"/>
                </a:lnTo>
                <a:lnTo>
                  <a:pt x="72" y="111"/>
                </a:lnTo>
                <a:lnTo>
                  <a:pt x="56" y="111"/>
                </a:lnTo>
                <a:lnTo>
                  <a:pt x="40" y="103"/>
                </a:lnTo>
                <a:lnTo>
                  <a:pt x="24" y="95"/>
                </a:lnTo>
                <a:lnTo>
                  <a:pt x="8" y="95"/>
                </a:lnTo>
                <a:lnTo>
                  <a:pt x="0" y="95"/>
                </a:lnTo>
                <a:lnTo>
                  <a:pt x="0" y="87"/>
                </a:lnTo>
                <a:lnTo>
                  <a:pt x="0" y="87"/>
                </a:lnTo>
                <a:lnTo>
                  <a:pt x="0" y="87"/>
                </a:lnTo>
                <a:lnTo>
                  <a:pt x="0" y="79"/>
                </a:lnTo>
                <a:lnTo>
                  <a:pt x="8" y="79"/>
                </a:lnTo>
                <a:lnTo>
                  <a:pt x="24" y="79"/>
                </a:lnTo>
                <a:lnTo>
                  <a:pt x="24" y="79"/>
                </a:lnTo>
                <a:lnTo>
                  <a:pt x="32" y="71"/>
                </a:lnTo>
                <a:lnTo>
                  <a:pt x="48" y="71"/>
                </a:lnTo>
                <a:lnTo>
                  <a:pt x="56" y="71"/>
                </a:lnTo>
                <a:lnTo>
                  <a:pt x="72" y="71"/>
                </a:lnTo>
                <a:lnTo>
                  <a:pt x="88" y="71"/>
                </a:lnTo>
                <a:lnTo>
                  <a:pt x="104" y="63"/>
                </a:lnTo>
                <a:lnTo>
                  <a:pt x="127" y="63"/>
                </a:lnTo>
                <a:lnTo>
                  <a:pt x="175" y="55"/>
                </a:lnTo>
                <a:lnTo>
                  <a:pt x="215" y="48"/>
                </a:lnTo>
                <a:lnTo>
                  <a:pt x="311" y="32"/>
                </a:lnTo>
                <a:lnTo>
                  <a:pt x="334" y="24"/>
                </a:lnTo>
                <a:lnTo>
                  <a:pt x="350" y="16"/>
                </a:lnTo>
                <a:lnTo>
                  <a:pt x="366" y="16"/>
                </a:lnTo>
                <a:lnTo>
                  <a:pt x="382" y="8"/>
                </a:lnTo>
                <a:lnTo>
                  <a:pt x="398" y="8"/>
                </a:lnTo>
                <a:lnTo>
                  <a:pt x="414" y="8"/>
                </a:lnTo>
                <a:lnTo>
                  <a:pt x="422" y="0"/>
                </a:lnTo>
                <a:lnTo>
                  <a:pt x="430" y="0"/>
                </a:lnTo>
                <a:lnTo>
                  <a:pt x="446" y="8"/>
                </a:lnTo>
                <a:lnTo>
                  <a:pt x="462" y="8"/>
                </a:lnTo>
                <a:lnTo>
                  <a:pt x="470" y="16"/>
                </a:lnTo>
                <a:lnTo>
                  <a:pt x="470" y="16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92" name="Freeform 32"/>
          <p:cNvSpPr/>
          <p:nvPr/>
        </p:nvSpPr>
        <p:spPr bwMode="auto">
          <a:xfrm>
            <a:off x="2586038" y="3387725"/>
            <a:ext cx="112712" cy="569913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0" y="8"/>
              </a:cxn>
              <a:cxn ang="0">
                <a:pos x="0" y="8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8" y="0"/>
              </a:cxn>
              <a:cxn ang="0">
                <a:pos x="24" y="0"/>
              </a:cxn>
              <a:cxn ang="0">
                <a:pos x="32" y="8"/>
              </a:cxn>
              <a:cxn ang="0">
                <a:pos x="47" y="8"/>
              </a:cxn>
              <a:cxn ang="0">
                <a:pos x="55" y="16"/>
              </a:cxn>
              <a:cxn ang="0">
                <a:pos x="63" y="16"/>
              </a:cxn>
              <a:cxn ang="0">
                <a:pos x="71" y="24"/>
              </a:cxn>
              <a:cxn ang="0">
                <a:pos x="71" y="32"/>
              </a:cxn>
              <a:cxn ang="0">
                <a:pos x="71" y="48"/>
              </a:cxn>
              <a:cxn ang="0">
                <a:pos x="71" y="64"/>
              </a:cxn>
              <a:cxn ang="0">
                <a:pos x="63" y="80"/>
              </a:cxn>
              <a:cxn ang="0">
                <a:pos x="63" y="104"/>
              </a:cxn>
              <a:cxn ang="0">
                <a:pos x="63" y="136"/>
              </a:cxn>
              <a:cxn ang="0">
                <a:pos x="63" y="160"/>
              </a:cxn>
              <a:cxn ang="0">
                <a:pos x="63" y="176"/>
              </a:cxn>
              <a:cxn ang="0">
                <a:pos x="63" y="200"/>
              </a:cxn>
              <a:cxn ang="0">
                <a:pos x="63" y="232"/>
              </a:cxn>
              <a:cxn ang="0">
                <a:pos x="63" y="256"/>
              </a:cxn>
              <a:cxn ang="0">
                <a:pos x="55" y="288"/>
              </a:cxn>
              <a:cxn ang="0">
                <a:pos x="55" y="319"/>
              </a:cxn>
              <a:cxn ang="0">
                <a:pos x="55" y="359"/>
              </a:cxn>
              <a:cxn ang="0">
                <a:pos x="16" y="359"/>
              </a:cxn>
              <a:cxn ang="0">
                <a:pos x="16" y="319"/>
              </a:cxn>
              <a:cxn ang="0">
                <a:pos x="16" y="280"/>
              </a:cxn>
              <a:cxn ang="0">
                <a:pos x="16" y="248"/>
              </a:cxn>
              <a:cxn ang="0">
                <a:pos x="16" y="216"/>
              </a:cxn>
              <a:cxn ang="0">
                <a:pos x="16" y="184"/>
              </a:cxn>
              <a:cxn ang="0">
                <a:pos x="16" y="160"/>
              </a:cxn>
              <a:cxn ang="0">
                <a:pos x="16" y="136"/>
              </a:cxn>
              <a:cxn ang="0">
                <a:pos x="16" y="112"/>
              </a:cxn>
              <a:cxn ang="0">
                <a:pos x="16" y="88"/>
              </a:cxn>
              <a:cxn ang="0">
                <a:pos x="16" y="72"/>
              </a:cxn>
              <a:cxn ang="0">
                <a:pos x="16" y="56"/>
              </a:cxn>
              <a:cxn ang="0">
                <a:pos x="8" y="48"/>
              </a:cxn>
              <a:cxn ang="0">
                <a:pos x="8" y="32"/>
              </a:cxn>
              <a:cxn ang="0">
                <a:pos x="8" y="24"/>
              </a:cxn>
              <a:cxn ang="0">
                <a:pos x="8" y="24"/>
              </a:cxn>
              <a:cxn ang="0">
                <a:pos x="8" y="16"/>
              </a:cxn>
              <a:cxn ang="0">
                <a:pos x="8" y="16"/>
              </a:cxn>
            </a:cxnLst>
            <a:rect l="0" t="0" r="r" b="b"/>
            <a:pathLst>
              <a:path w="71" h="359">
                <a:moveTo>
                  <a:pt x="8" y="16"/>
                </a:moveTo>
                <a:lnTo>
                  <a:pt x="0" y="8"/>
                </a:lnTo>
                <a:lnTo>
                  <a:pt x="0" y="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8" y="0"/>
                </a:lnTo>
                <a:lnTo>
                  <a:pt x="24" y="0"/>
                </a:lnTo>
                <a:lnTo>
                  <a:pt x="32" y="8"/>
                </a:lnTo>
                <a:lnTo>
                  <a:pt x="47" y="8"/>
                </a:lnTo>
                <a:lnTo>
                  <a:pt x="55" y="16"/>
                </a:lnTo>
                <a:lnTo>
                  <a:pt x="63" y="16"/>
                </a:lnTo>
                <a:lnTo>
                  <a:pt x="71" y="24"/>
                </a:lnTo>
                <a:lnTo>
                  <a:pt x="71" y="32"/>
                </a:lnTo>
                <a:lnTo>
                  <a:pt x="71" y="48"/>
                </a:lnTo>
                <a:lnTo>
                  <a:pt x="71" y="64"/>
                </a:lnTo>
                <a:lnTo>
                  <a:pt x="63" y="80"/>
                </a:lnTo>
                <a:lnTo>
                  <a:pt x="63" y="104"/>
                </a:lnTo>
                <a:lnTo>
                  <a:pt x="63" y="136"/>
                </a:lnTo>
                <a:lnTo>
                  <a:pt x="63" y="160"/>
                </a:lnTo>
                <a:lnTo>
                  <a:pt x="63" y="176"/>
                </a:lnTo>
                <a:lnTo>
                  <a:pt x="63" y="200"/>
                </a:lnTo>
                <a:lnTo>
                  <a:pt x="63" y="232"/>
                </a:lnTo>
                <a:lnTo>
                  <a:pt x="63" y="256"/>
                </a:lnTo>
                <a:lnTo>
                  <a:pt x="55" y="288"/>
                </a:lnTo>
                <a:lnTo>
                  <a:pt x="55" y="319"/>
                </a:lnTo>
                <a:lnTo>
                  <a:pt x="55" y="359"/>
                </a:lnTo>
                <a:lnTo>
                  <a:pt x="16" y="359"/>
                </a:lnTo>
                <a:lnTo>
                  <a:pt x="16" y="319"/>
                </a:lnTo>
                <a:lnTo>
                  <a:pt x="16" y="280"/>
                </a:lnTo>
                <a:lnTo>
                  <a:pt x="16" y="248"/>
                </a:lnTo>
                <a:lnTo>
                  <a:pt x="16" y="216"/>
                </a:lnTo>
                <a:lnTo>
                  <a:pt x="16" y="184"/>
                </a:lnTo>
                <a:lnTo>
                  <a:pt x="16" y="160"/>
                </a:lnTo>
                <a:lnTo>
                  <a:pt x="16" y="136"/>
                </a:lnTo>
                <a:lnTo>
                  <a:pt x="16" y="112"/>
                </a:lnTo>
                <a:lnTo>
                  <a:pt x="16" y="88"/>
                </a:lnTo>
                <a:lnTo>
                  <a:pt x="16" y="72"/>
                </a:lnTo>
                <a:lnTo>
                  <a:pt x="16" y="56"/>
                </a:lnTo>
                <a:lnTo>
                  <a:pt x="8" y="48"/>
                </a:lnTo>
                <a:lnTo>
                  <a:pt x="8" y="32"/>
                </a:lnTo>
                <a:lnTo>
                  <a:pt x="8" y="24"/>
                </a:lnTo>
                <a:lnTo>
                  <a:pt x="8" y="24"/>
                </a:lnTo>
                <a:lnTo>
                  <a:pt x="8" y="16"/>
                </a:lnTo>
                <a:lnTo>
                  <a:pt x="8" y="16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93" name="Freeform 33"/>
          <p:cNvSpPr/>
          <p:nvPr/>
        </p:nvSpPr>
        <p:spPr bwMode="auto">
          <a:xfrm>
            <a:off x="2395538" y="3603625"/>
            <a:ext cx="531812" cy="127000"/>
          </a:xfrm>
          <a:custGeom>
            <a:avLst/>
            <a:gdLst/>
            <a:ahLst/>
            <a:cxnLst>
              <a:cxn ang="0">
                <a:pos x="144" y="24"/>
              </a:cxn>
              <a:cxn ang="0">
                <a:pos x="175" y="16"/>
              </a:cxn>
              <a:cxn ang="0">
                <a:pos x="199" y="16"/>
              </a:cxn>
              <a:cxn ang="0">
                <a:pos x="223" y="8"/>
              </a:cxn>
              <a:cxn ang="0">
                <a:pos x="247" y="0"/>
              </a:cxn>
              <a:cxn ang="0">
                <a:pos x="263" y="0"/>
              </a:cxn>
              <a:cxn ang="0">
                <a:pos x="271" y="0"/>
              </a:cxn>
              <a:cxn ang="0">
                <a:pos x="287" y="0"/>
              </a:cxn>
              <a:cxn ang="0">
                <a:pos x="287" y="0"/>
              </a:cxn>
              <a:cxn ang="0">
                <a:pos x="303" y="0"/>
              </a:cxn>
              <a:cxn ang="0">
                <a:pos x="319" y="0"/>
              </a:cxn>
              <a:cxn ang="0">
                <a:pos x="327" y="0"/>
              </a:cxn>
              <a:cxn ang="0">
                <a:pos x="327" y="8"/>
              </a:cxn>
              <a:cxn ang="0">
                <a:pos x="335" y="16"/>
              </a:cxn>
              <a:cxn ang="0">
                <a:pos x="335" y="16"/>
              </a:cxn>
              <a:cxn ang="0">
                <a:pos x="327" y="24"/>
              </a:cxn>
              <a:cxn ang="0">
                <a:pos x="319" y="24"/>
              </a:cxn>
              <a:cxn ang="0">
                <a:pos x="319" y="32"/>
              </a:cxn>
              <a:cxn ang="0">
                <a:pos x="303" y="32"/>
              </a:cxn>
              <a:cxn ang="0">
                <a:pos x="287" y="32"/>
              </a:cxn>
              <a:cxn ang="0">
                <a:pos x="271" y="40"/>
              </a:cxn>
              <a:cxn ang="0">
                <a:pos x="247" y="48"/>
              </a:cxn>
              <a:cxn ang="0">
                <a:pos x="223" y="48"/>
              </a:cxn>
              <a:cxn ang="0">
                <a:pos x="199" y="56"/>
              </a:cxn>
              <a:cxn ang="0">
                <a:pos x="167" y="64"/>
              </a:cxn>
              <a:cxn ang="0">
                <a:pos x="144" y="64"/>
              </a:cxn>
              <a:cxn ang="0">
                <a:pos x="120" y="72"/>
              </a:cxn>
              <a:cxn ang="0">
                <a:pos x="104" y="72"/>
              </a:cxn>
              <a:cxn ang="0">
                <a:pos x="80" y="80"/>
              </a:cxn>
              <a:cxn ang="0">
                <a:pos x="72" y="80"/>
              </a:cxn>
              <a:cxn ang="0">
                <a:pos x="64" y="80"/>
              </a:cxn>
              <a:cxn ang="0">
                <a:pos x="56" y="80"/>
              </a:cxn>
              <a:cxn ang="0">
                <a:pos x="40" y="80"/>
              </a:cxn>
              <a:cxn ang="0">
                <a:pos x="24" y="72"/>
              </a:cxn>
              <a:cxn ang="0">
                <a:pos x="8" y="72"/>
              </a:cxn>
              <a:cxn ang="0">
                <a:pos x="8" y="64"/>
              </a:cxn>
              <a:cxn ang="0">
                <a:pos x="0" y="64"/>
              </a:cxn>
              <a:cxn ang="0">
                <a:pos x="0" y="64"/>
              </a:cxn>
              <a:cxn ang="0">
                <a:pos x="0" y="56"/>
              </a:cxn>
              <a:cxn ang="0">
                <a:pos x="8" y="56"/>
              </a:cxn>
              <a:cxn ang="0">
                <a:pos x="8" y="56"/>
              </a:cxn>
              <a:cxn ang="0">
                <a:pos x="16" y="56"/>
              </a:cxn>
              <a:cxn ang="0">
                <a:pos x="24" y="48"/>
              </a:cxn>
              <a:cxn ang="0">
                <a:pos x="40" y="48"/>
              </a:cxn>
              <a:cxn ang="0">
                <a:pos x="64" y="40"/>
              </a:cxn>
              <a:cxn ang="0">
                <a:pos x="80" y="40"/>
              </a:cxn>
              <a:cxn ang="0">
                <a:pos x="112" y="32"/>
              </a:cxn>
              <a:cxn ang="0">
                <a:pos x="144" y="24"/>
              </a:cxn>
              <a:cxn ang="0">
                <a:pos x="144" y="24"/>
              </a:cxn>
            </a:cxnLst>
            <a:rect l="0" t="0" r="r" b="b"/>
            <a:pathLst>
              <a:path w="335" h="80">
                <a:moveTo>
                  <a:pt x="144" y="24"/>
                </a:moveTo>
                <a:lnTo>
                  <a:pt x="175" y="16"/>
                </a:lnTo>
                <a:lnTo>
                  <a:pt x="199" y="16"/>
                </a:lnTo>
                <a:lnTo>
                  <a:pt x="223" y="8"/>
                </a:lnTo>
                <a:lnTo>
                  <a:pt x="247" y="0"/>
                </a:lnTo>
                <a:lnTo>
                  <a:pt x="263" y="0"/>
                </a:lnTo>
                <a:lnTo>
                  <a:pt x="271" y="0"/>
                </a:lnTo>
                <a:lnTo>
                  <a:pt x="287" y="0"/>
                </a:lnTo>
                <a:lnTo>
                  <a:pt x="287" y="0"/>
                </a:lnTo>
                <a:lnTo>
                  <a:pt x="303" y="0"/>
                </a:lnTo>
                <a:lnTo>
                  <a:pt x="319" y="0"/>
                </a:lnTo>
                <a:lnTo>
                  <a:pt x="327" y="0"/>
                </a:lnTo>
                <a:lnTo>
                  <a:pt x="327" y="8"/>
                </a:lnTo>
                <a:lnTo>
                  <a:pt x="335" y="16"/>
                </a:lnTo>
                <a:lnTo>
                  <a:pt x="335" y="16"/>
                </a:lnTo>
                <a:lnTo>
                  <a:pt x="327" y="24"/>
                </a:lnTo>
                <a:lnTo>
                  <a:pt x="319" y="24"/>
                </a:lnTo>
                <a:lnTo>
                  <a:pt x="319" y="32"/>
                </a:lnTo>
                <a:lnTo>
                  <a:pt x="303" y="32"/>
                </a:lnTo>
                <a:lnTo>
                  <a:pt x="287" y="32"/>
                </a:lnTo>
                <a:lnTo>
                  <a:pt x="271" y="40"/>
                </a:lnTo>
                <a:lnTo>
                  <a:pt x="247" y="48"/>
                </a:lnTo>
                <a:lnTo>
                  <a:pt x="223" y="48"/>
                </a:lnTo>
                <a:lnTo>
                  <a:pt x="199" y="56"/>
                </a:lnTo>
                <a:lnTo>
                  <a:pt x="167" y="64"/>
                </a:lnTo>
                <a:lnTo>
                  <a:pt x="144" y="64"/>
                </a:lnTo>
                <a:lnTo>
                  <a:pt x="120" y="72"/>
                </a:lnTo>
                <a:lnTo>
                  <a:pt x="104" y="72"/>
                </a:lnTo>
                <a:lnTo>
                  <a:pt x="80" y="80"/>
                </a:lnTo>
                <a:lnTo>
                  <a:pt x="72" y="80"/>
                </a:lnTo>
                <a:lnTo>
                  <a:pt x="64" y="80"/>
                </a:lnTo>
                <a:lnTo>
                  <a:pt x="56" y="80"/>
                </a:lnTo>
                <a:lnTo>
                  <a:pt x="40" y="80"/>
                </a:lnTo>
                <a:lnTo>
                  <a:pt x="24" y="72"/>
                </a:lnTo>
                <a:lnTo>
                  <a:pt x="8" y="72"/>
                </a:lnTo>
                <a:lnTo>
                  <a:pt x="8" y="64"/>
                </a:lnTo>
                <a:lnTo>
                  <a:pt x="0" y="64"/>
                </a:lnTo>
                <a:lnTo>
                  <a:pt x="0" y="64"/>
                </a:lnTo>
                <a:lnTo>
                  <a:pt x="0" y="56"/>
                </a:lnTo>
                <a:lnTo>
                  <a:pt x="8" y="56"/>
                </a:lnTo>
                <a:lnTo>
                  <a:pt x="8" y="56"/>
                </a:lnTo>
                <a:lnTo>
                  <a:pt x="16" y="56"/>
                </a:lnTo>
                <a:lnTo>
                  <a:pt x="24" y="48"/>
                </a:lnTo>
                <a:lnTo>
                  <a:pt x="40" y="48"/>
                </a:lnTo>
                <a:lnTo>
                  <a:pt x="64" y="40"/>
                </a:lnTo>
                <a:lnTo>
                  <a:pt x="80" y="40"/>
                </a:lnTo>
                <a:lnTo>
                  <a:pt x="112" y="32"/>
                </a:lnTo>
                <a:lnTo>
                  <a:pt x="144" y="24"/>
                </a:lnTo>
                <a:lnTo>
                  <a:pt x="144" y="2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94" name="Freeform 34"/>
          <p:cNvSpPr/>
          <p:nvPr/>
        </p:nvSpPr>
        <p:spPr bwMode="auto">
          <a:xfrm>
            <a:off x="2193925" y="3527425"/>
            <a:ext cx="101600" cy="658813"/>
          </a:xfrm>
          <a:custGeom>
            <a:avLst/>
            <a:gdLst/>
            <a:ahLst/>
            <a:cxnLst>
              <a:cxn ang="0">
                <a:pos x="16" y="391"/>
              </a:cxn>
              <a:cxn ang="0">
                <a:pos x="8" y="375"/>
              </a:cxn>
              <a:cxn ang="0">
                <a:pos x="8" y="367"/>
              </a:cxn>
              <a:cxn ang="0">
                <a:pos x="8" y="359"/>
              </a:cxn>
              <a:cxn ang="0">
                <a:pos x="8" y="359"/>
              </a:cxn>
              <a:cxn ang="0">
                <a:pos x="0" y="351"/>
              </a:cxn>
              <a:cxn ang="0">
                <a:pos x="8" y="343"/>
              </a:cxn>
              <a:cxn ang="0">
                <a:pos x="8" y="327"/>
              </a:cxn>
              <a:cxn ang="0">
                <a:pos x="8" y="303"/>
              </a:cxn>
              <a:cxn ang="0">
                <a:pos x="16" y="287"/>
              </a:cxn>
              <a:cxn ang="0">
                <a:pos x="16" y="271"/>
              </a:cxn>
              <a:cxn ang="0">
                <a:pos x="16" y="239"/>
              </a:cxn>
              <a:cxn ang="0">
                <a:pos x="16" y="208"/>
              </a:cxn>
              <a:cxn ang="0">
                <a:pos x="16" y="168"/>
              </a:cxn>
              <a:cxn ang="0">
                <a:pos x="16" y="120"/>
              </a:cxn>
              <a:cxn ang="0">
                <a:pos x="16" y="64"/>
              </a:cxn>
              <a:cxn ang="0">
                <a:pos x="16" y="0"/>
              </a:cxn>
              <a:cxn ang="0">
                <a:pos x="24" y="8"/>
              </a:cxn>
              <a:cxn ang="0">
                <a:pos x="32" y="16"/>
              </a:cxn>
              <a:cxn ang="0">
                <a:pos x="48" y="40"/>
              </a:cxn>
              <a:cxn ang="0">
                <a:pos x="56" y="56"/>
              </a:cxn>
              <a:cxn ang="0">
                <a:pos x="64" y="80"/>
              </a:cxn>
              <a:cxn ang="0">
                <a:pos x="64" y="112"/>
              </a:cxn>
              <a:cxn ang="0">
                <a:pos x="64" y="144"/>
              </a:cxn>
              <a:cxn ang="0">
                <a:pos x="56" y="184"/>
              </a:cxn>
              <a:cxn ang="0">
                <a:pos x="56" y="224"/>
              </a:cxn>
              <a:cxn ang="0">
                <a:pos x="56" y="271"/>
              </a:cxn>
              <a:cxn ang="0">
                <a:pos x="56" y="319"/>
              </a:cxn>
              <a:cxn ang="0">
                <a:pos x="56" y="343"/>
              </a:cxn>
              <a:cxn ang="0">
                <a:pos x="48" y="359"/>
              </a:cxn>
              <a:cxn ang="0">
                <a:pos x="48" y="375"/>
              </a:cxn>
              <a:cxn ang="0">
                <a:pos x="48" y="391"/>
              </a:cxn>
              <a:cxn ang="0">
                <a:pos x="48" y="399"/>
              </a:cxn>
              <a:cxn ang="0">
                <a:pos x="40" y="407"/>
              </a:cxn>
              <a:cxn ang="0">
                <a:pos x="40" y="415"/>
              </a:cxn>
              <a:cxn ang="0">
                <a:pos x="40" y="415"/>
              </a:cxn>
              <a:cxn ang="0">
                <a:pos x="32" y="415"/>
              </a:cxn>
              <a:cxn ang="0">
                <a:pos x="24" y="407"/>
              </a:cxn>
              <a:cxn ang="0">
                <a:pos x="24" y="399"/>
              </a:cxn>
              <a:cxn ang="0">
                <a:pos x="16" y="391"/>
              </a:cxn>
              <a:cxn ang="0">
                <a:pos x="16" y="391"/>
              </a:cxn>
            </a:cxnLst>
            <a:rect l="0" t="0" r="r" b="b"/>
            <a:pathLst>
              <a:path w="64" h="415">
                <a:moveTo>
                  <a:pt x="16" y="391"/>
                </a:moveTo>
                <a:lnTo>
                  <a:pt x="8" y="375"/>
                </a:lnTo>
                <a:lnTo>
                  <a:pt x="8" y="367"/>
                </a:lnTo>
                <a:lnTo>
                  <a:pt x="8" y="359"/>
                </a:lnTo>
                <a:lnTo>
                  <a:pt x="8" y="359"/>
                </a:lnTo>
                <a:lnTo>
                  <a:pt x="0" y="351"/>
                </a:lnTo>
                <a:lnTo>
                  <a:pt x="8" y="343"/>
                </a:lnTo>
                <a:lnTo>
                  <a:pt x="8" y="327"/>
                </a:lnTo>
                <a:lnTo>
                  <a:pt x="8" y="303"/>
                </a:lnTo>
                <a:lnTo>
                  <a:pt x="16" y="287"/>
                </a:lnTo>
                <a:lnTo>
                  <a:pt x="16" y="271"/>
                </a:lnTo>
                <a:lnTo>
                  <a:pt x="16" y="239"/>
                </a:lnTo>
                <a:lnTo>
                  <a:pt x="16" y="208"/>
                </a:lnTo>
                <a:lnTo>
                  <a:pt x="16" y="168"/>
                </a:lnTo>
                <a:lnTo>
                  <a:pt x="16" y="120"/>
                </a:lnTo>
                <a:lnTo>
                  <a:pt x="16" y="64"/>
                </a:lnTo>
                <a:lnTo>
                  <a:pt x="16" y="0"/>
                </a:lnTo>
                <a:lnTo>
                  <a:pt x="24" y="8"/>
                </a:lnTo>
                <a:lnTo>
                  <a:pt x="32" y="16"/>
                </a:lnTo>
                <a:lnTo>
                  <a:pt x="48" y="40"/>
                </a:lnTo>
                <a:lnTo>
                  <a:pt x="56" y="56"/>
                </a:lnTo>
                <a:lnTo>
                  <a:pt x="64" y="80"/>
                </a:lnTo>
                <a:lnTo>
                  <a:pt x="64" y="112"/>
                </a:lnTo>
                <a:lnTo>
                  <a:pt x="64" y="144"/>
                </a:lnTo>
                <a:lnTo>
                  <a:pt x="56" y="184"/>
                </a:lnTo>
                <a:lnTo>
                  <a:pt x="56" y="224"/>
                </a:lnTo>
                <a:lnTo>
                  <a:pt x="56" y="271"/>
                </a:lnTo>
                <a:lnTo>
                  <a:pt x="56" y="319"/>
                </a:lnTo>
                <a:lnTo>
                  <a:pt x="56" y="343"/>
                </a:lnTo>
                <a:lnTo>
                  <a:pt x="48" y="359"/>
                </a:lnTo>
                <a:lnTo>
                  <a:pt x="48" y="375"/>
                </a:lnTo>
                <a:lnTo>
                  <a:pt x="48" y="391"/>
                </a:lnTo>
                <a:lnTo>
                  <a:pt x="48" y="399"/>
                </a:lnTo>
                <a:lnTo>
                  <a:pt x="40" y="407"/>
                </a:lnTo>
                <a:lnTo>
                  <a:pt x="40" y="415"/>
                </a:lnTo>
                <a:lnTo>
                  <a:pt x="40" y="415"/>
                </a:lnTo>
                <a:lnTo>
                  <a:pt x="32" y="415"/>
                </a:lnTo>
                <a:lnTo>
                  <a:pt x="24" y="407"/>
                </a:lnTo>
                <a:lnTo>
                  <a:pt x="24" y="399"/>
                </a:lnTo>
                <a:lnTo>
                  <a:pt x="16" y="391"/>
                </a:lnTo>
                <a:lnTo>
                  <a:pt x="16" y="39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95" name="Freeform 35"/>
          <p:cNvSpPr/>
          <p:nvPr/>
        </p:nvSpPr>
        <p:spPr bwMode="auto">
          <a:xfrm>
            <a:off x="1890713" y="2982913"/>
            <a:ext cx="669925" cy="974725"/>
          </a:xfrm>
          <a:custGeom>
            <a:avLst/>
            <a:gdLst/>
            <a:ahLst/>
            <a:cxnLst>
              <a:cxn ang="0">
                <a:pos x="127" y="535"/>
              </a:cxn>
              <a:cxn ang="0">
                <a:pos x="103" y="551"/>
              </a:cxn>
              <a:cxn ang="0">
                <a:pos x="80" y="574"/>
              </a:cxn>
              <a:cxn ang="0">
                <a:pos x="56" y="590"/>
              </a:cxn>
              <a:cxn ang="0">
                <a:pos x="40" y="598"/>
              </a:cxn>
              <a:cxn ang="0">
                <a:pos x="24" y="606"/>
              </a:cxn>
              <a:cxn ang="0">
                <a:pos x="8" y="614"/>
              </a:cxn>
              <a:cxn ang="0">
                <a:pos x="0" y="614"/>
              </a:cxn>
              <a:cxn ang="0">
                <a:pos x="0" y="614"/>
              </a:cxn>
              <a:cxn ang="0">
                <a:pos x="0" y="614"/>
              </a:cxn>
              <a:cxn ang="0">
                <a:pos x="0" y="606"/>
              </a:cxn>
              <a:cxn ang="0">
                <a:pos x="0" y="606"/>
              </a:cxn>
              <a:cxn ang="0">
                <a:pos x="8" y="598"/>
              </a:cxn>
              <a:cxn ang="0">
                <a:pos x="16" y="590"/>
              </a:cxn>
              <a:cxn ang="0">
                <a:pos x="32" y="574"/>
              </a:cxn>
              <a:cxn ang="0">
                <a:pos x="40" y="567"/>
              </a:cxn>
              <a:cxn ang="0">
                <a:pos x="56" y="551"/>
              </a:cxn>
              <a:cxn ang="0">
                <a:pos x="88" y="527"/>
              </a:cxn>
              <a:cxn ang="0">
                <a:pos x="119" y="495"/>
              </a:cxn>
              <a:cxn ang="0">
                <a:pos x="151" y="463"/>
              </a:cxn>
              <a:cxn ang="0">
                <a:pos x="183" y="423"/>
              </a:cxn>
              <a:cxn ang="0">
                <a:pos x="231" y="351"/>
              </a:cxn>
              <a:cxn ang="0">
                <a:pos x="279" y="263"/>
              </a:cxn>
              <a:cxn ang="0">
                <a:pos x="294" y="223"/>
              </a:cxn>
              <a:cxn ang="0">
                <a:pos x="318" y="184"/>
              </a:cxn>
              <a:cxn ang="0">
                <a:pos x="326" y="144"/>
              </a:cxn>
              <a:cxn ang="0">
                <a:pos x="342" y="104"/>
              </a:cxn>
              <a:cxn ang="0">
                <a:pos x="350" y="88"/>
              </a:cxn>
              <a:cxn ang="0">
                <a:pos x="350" y="72"/>
              </a:cxn>
              <a:cxn ang="0">
                <a:pos x="358" y="56"/>
              </a:cxn>
              <a:cxn ang="0">
                <a:pos x="358" y="48"/>
              </a:cxn>
              <a:cxn ang="0">
                <a:pos x="358" y="40"/>
              </a:cxn>
              <a:cxn ang="0">
                <a:pos x="358" y="24"/>
              </a:cxn>
              <a:cxn ang="0">
                <a:pos x="358" y="16"/>
              </a:cxn>
              <a:cxn ang="0">
                <a:pos x="350" y="8"/>
              </a:cxn>
              <a:cxn ang="0">
                <a:pos x="350" y="8"/>
              </a:cxn>
              <a:cxn ang="0">
                <a:pos x="350" y="0"/>
              </a:cxn>
              <a:cxn ang="0">
                <a:pos x="358" y="0"/>
              </a:cxn>
              <a:cxn ang="0">
                <a:pos x="358" y="0"/>
              </a:cxn>
              <a:cxn ang="0">
                <a:pos x="366" y="0"/>
              </a:cxn>
              <a:cxn ang="0">
                <a:pos x="382" y="0"/>
              </a:cxn>
              <a:cxn ang="0">
                <a:pos x="398" y="8"/>
              </a:cxn>
              <a:cxn ang="0">
                <a:pos x="406" y="16"/>
              </a:cxn>
              <a:cxn ang="0">
                <a:pos x="414" y="16"/>
              </a:cxn>
              <a:cxn ang="0">
                <a:pos x="422" y="24"/>
              </a:cxn>
              <a:cxn ang="0">
                <a:pos x="422" y="32"/>
              </a:cxn>
              <a:cxn ang="0">
                <a:pos x="422" y="32"/>
              </a:cxn>
              <a:cxn ang="0">
                <a:pos x="422" y="40"/>
              </a:cxn>
              <a:cxn ang="0">
                <a:pos x="414" y="56"/>
              </a:cxn>
              <a:cxn ang="0">
                <a:pos x="414" y="72"/>
              </a:cxn>
              <a:cxn ang="0">
                <a:pos x="406" y="88"/>
              </a:cxn>
              <a:cxn ang="0">
                <a:pos x="398" y="112"/>
              </a:cxn>
              <a:cxn ang="0">
                <a:pos x="390" y="136"/>
              </a:cxn>
              <a:cxn ang="0">
                <a:pos x="374" y="168"/>
              </a:cxn>
              <a:cxn ang="0">
                <a:pos x="350" y="223"/>
              </a:cxn>
              <a:cxn ang="0">
                <a:pos x="318" y="279"/>
              </a:cxn>
              <a:cxn ang="0">
                <a:pos x="286" y="335"/>
              </a:cxn>
              <a:cxn ang="0">
                <a:pos x="255" y="383"/>
              </a:cxn>
              <a:cxn ang="0">
                <a:pos x="223" y="431"/>
              </a:cxn>
              <a:cxn ang="0">
                <a:pos x="191" y="471"/>
              </a:cxn>
              <a:cxn ang="0">
                <a:pos x="159" y="503"/>
              </a:cxn>
              <a:cxn ang="0">
                <a:pos x="127" y="535"/>
              </a:cxn>
              <a:cxn ang="0">
                <a:pos x="127" y="535"/>
              </a:cxn>
            </a:cxnLst>
            <a:rect l="0" t="0" r="r" b="b"/>
            <a:pathLst>
              <a:path w="422" h="614">
                <a:moveTo>
                  <a:pt x="127" y="535"/>
                </a:moveTo>
                <a:lnTo>
                  <a:pt x="103" y="551"/>
                </a:lnTo>
                <a:lnTo>
                  <a:pt x="80" y="574"/>
                </a:lnTo>
                <a:lnTo>
                  <a:pt x="56" y="590"/>
                </a:lnTo>
                <a:lnTo>
                  <a:pt x="40" y="598"/>
                </a:lnTo>
                <a:lnTo>
                  <a:pt x="24" y="606"/>
                </a:lnTo>
                <a:lnTo>
                  <a:pt x="8" y="614"/>
                </a:lnTo>
                <a:lnTo>
                  <a:pt x="0" y="614"/>
                </a:lnTo>
                <a:lnTo>
                  <a:pt x="0" y="614"/>
                </a:lnTo>
                <a:lnTo>
                  <a:pt x="0" y="614"/>
                </a:lnTo>
                <a:lnTo>
                  <a:pt x="0" y="606"/>
                </a:lnTo>
                <a:lnTo>
                  <a:pt x="0" y="606"/>
                </a:lnTo>
                <a:lnTo>
                  <a:pt x="8" y="598"/>
                </a:lnTo>
                <a:lnTo>
                  <a:pt x="16" y="590"/>
                </a:lnTo>
                <a:lnTo>
                  <a:pt x="32" y="574"/>
                </a:lnTo>
                <a:lnTo>
                  <a:pt x="40" y="567"/>
                </a:lnTo>
                <a:lnTo>
                  <a:pt x="56" y="551"/>
                </a:lnTo>
                <a:lnTo>
                  <a:pt x="88" y="527"/>
                </a:lnTo>
                <a:lnTo>
                  <a:pt x="119" y="495"/>
                </a:lnTo>
                <a:lnTo>
                  <a:pt x="151" y="463"/>
                </a:lnTo>
                <a:lnTo>
                  <a:pt x="183" y="423"/>
                </a:lnTo>
                <a:lnTo>
                  <a:pt x="231" y="351"/>
                </a:lnTo>
                <a:lnTo>
                  <a:pt x="279" y="263"/>
                </a:lnTo>
                <a:lnTo>
                  <a:pt x="294" y="223"/>
                </a:lnTo>
                <a:lnTo>
                  <a:pt x="318" y="184"/>
                </a:lnTo>
                <a:lnTo>
                  <a:pt x="326" y="144"/>
                </a:lnTo>
                <a:lnTo>
                  <a:pt x="342" y="104"/>
                </a:lnTo>
                <a:lnTo>
                  <a:pt x="350" y="88"/>
                </a:lnTo>
                <a:lnTo>
                  <a:pt x="350" y="72"/>
                </a:lnTo>
                <a:lnTo>
                  <a:pt x="358" y="56"/>
                </a:lnTo>
                <a:lnTo>
                  <a:pt x="358" y="48"/>
                </a:lnTo>
                <a:lnTo>
                  <a:pt x="358" y="40"/>
                </a:lnTo>
                <a:lnTo>
                  <a:pt x="358" y="24"/>
                </a:lnTo>
                <a:lnTo>
                  <a:pt x="358" y="16"/>
                </a:lnTo>
                <a:lnTo>
                  <a:pt x="350" y="8"/>
                </a:lnTo>
                <a:lnTo>
                  <a:pt x="350" y="8"/>
                </a:lnTo>
                <a:lnTo>
                  <a:pt x="350" y="0"/>
                </a:lnTo>
                <a:lnTo>
                  <a:pt x="358" y="0"/>
                </a:lnTo>
                <a:lnTo>
                  <a:pt x="358" y="0"/>
                </a:lnTo>
                <a:lnTo>
                  <a:pt x="366" y="0"/>
                </a:lnTo>
                <a:lnTo>
                  <a:pt x="382" y="0"/>
                </a:lnTo>
                <a:lnTo>
                  <a:pt x="398" y="8"/>
                </a:lnTo>
                <a:lnTo>
                  <a:pt x="406" y="16"/>
                </a:lnTo>
                <a:lnTo>
                  <a:pt x="414" y="16"/>
                </a:lnTo>
                <a:lnTo>
                  <a:pt x="422" y="24"/>
                </a:lnTo>
                <a:lnTo>
                  <a:pt x="422" y="32"/>
                </a:lnTo>
                <a:lnTo>
                  <a:pt x="422" y="32"/>
                </a:lnTo>
                <a:lnTo>
                  <a:pt x="422" y="40"/>
                </a:lnTo>
                <a:lnTo>
                  <a:pt x="414" y="56"/>
                </a:lnTo>
                <a:lnTo>
                  <a:pt x="414" y="72"/>
                </a:lnTo>
                <a:lnTo>
                  <a:pt x="406" y="88"/>
                </a:lnTo>
                <a:lnTo>
                  <a:pt x="398" y="112"/>
                </a:lnTo>
                <a:lnTo>
                  <a:pt x="390" y="136"/>
                </a:lnTo>
                <a:lnTo>
                  <a:pt x="374" y="168"/>
                </a:lnTo>
                <a:lnTo>
                  <a:pt x="350" y="223"/>
                </a:lnTo>
                <a:lnTo>
                  <a:pt x="318" y="279"/>
                </a:lnTo>
                <a:lnTo>
                  <a:pt x="286" y="335"/>
                </a:lnTo>
                <a:lnTo>
                  <a:pt x="255" y="383"/>
                </a:lnTo>
                <a:lnTo>
                  <a:pt x="223" y="431"/>
                </a:lnTo>
                <a:lnTo>
                  <a:pt x="191" y="471"/>
                </a:lnTo>
                <a:lnTo>
                  <a:pt x="159" y="503"/>
                </a:lnTo>
                <a:lnTo>
                  <a:pt x="127" y="535"/>
                </a:lnTo>
                <a:lnTo>
                  <a:pt x="127" y="535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Freeform 36"/>
          <p:cNvSpPr/>
          <p:nvPr/>
        </p:nvSpPr>
        <p:spPr bwMode="auto">
          <a:xfrm>
            <a:off x="2244725" y="3870325"/>
            <a:ext cx="846138" cy="150813"/>
          </a:xfrm>
          <a:custGeom>
            <a:avLst/>
            <a:gdLst/>
            <a:ahLst/>
            <a:cxnLst>
              <a:cxn ang="0">
                <a:pos x="175" y="47"/>
              </a:cxn>
              <a:cxn ang="0">
                <a:pos x="254" y="31"/>
              </a:cxn>
              <a:cxn ang="0">
                <a:pos x="326" y="15"/>
              </a:cxn>
              <a:cxn ang="0">
                <a:pos x="358" y="15"/>
              </a:cxn>
              <a:cxn ang="0">
                <a:pos x="390" y="8"/>
              </a:cxn>
              <a:cxn ang="0">
                <a:pos x="422" y="8"/>
              </a:cxn>
              <a:cxn ang="0">
                <a:pos x="438" y="0"/>
              </a:cxn>
              <a:cxn ang="0">
                <a:pos x="477" y="8"/>
              </a:cxn>
              <a:cxn ang="0">
                <a:pos x="493" y="8"/>
              </a:cxn>
              <a:cxn ang="0">
                <a:pos x="509" y="15"/>
              </a:cxn>
              <a:cxn ang="0">
                <a:pos x="517" y="23"/>
              </a:cxn>
              <a:cxn ang="0">
                <a:pos x="525" y="31"/>
              </a:cxn>
              <a:cxn ang="0">
                <a:pos x="525" y="31"/>
              </a:cxn>
              <a:cxn ang="0">
                <a:pos x="533" y="39"/>
              </a:cxn>
              <a:cxn ang="0">
                <a:pos x="533" y="47"/>
              </a:cxn>
              <a:cxn ang="0">
                <a:pos x="525" y="47"/>
              </a:cxn>
              <a:cxn ang="0">
                <a:pos x="525" y="47"/>
              </a:cxn>
              <a:cxn ang="0">
                <a:pos x="509" y="47"/>
              </a:cxn>
              <a:cxn ang="0">
                <a:pos x="501" y="55"/>
              </a:cxn>
              <a:cxn ang="0">
                <a:pos x="485" y="55"/>
              </a:cxn>
              <a:cxn ang="0">
                <a:pos x="469" y="55"/>
              </a:cxn>
              <a:cxn ang="0">
                <a:pos x="453" y="55"/>
              </a:cxn>
              <a:cxn ang="0">
                <a:pos x="382" y="55"/>
              </a:cxn>
              <a:cxn ang="0">
                <a:pos x="342" y="55"/>
              </a:cxn>
              <a:cxn ang="0">
                <a:pos x="310" y="55"/>
              </a:cxn>
              <a:cxn ang="0">
                <a:pos x="278" y="63"/>
              </a:cxn>
              <a:cxn ang="0">
                <a:pos x="239" y="71"/>
              </a:cxn>
              <a:cxn ang="0">
                <a:pos x="199" y="71"/>
              </a:cxn>
              <a:cxn ang="0">
                <a:pos x="159" y="79"/>
              </a:cxn>
              <a:cxn ang="0">
                <a:pos x="135" y="87"/>
              </a:cxn>
              <a:cxn ang="0">
                <a:pos x="119" y="87"/>
              </a:cxn>
              <a:cxn ang="0">
                <a:pos x="103" y="87"/>
              </a:cxn>
              <a:cxn ang="0">
                <a:pos x="87" y="87"/>
              </a:cxn>
              <a:cxn ang="0">
                <a:pos x="79" y="95"/>
              </a:cxn>
              <a:cxn ang="0">
                <a:pos x="63" y="95"/>
              </a:cxn>
              <a:cxn ang="0">
                <a:pos x="56" y="95"/>
              </a:cxn>
              <a:cxn ang="0">
                <a:pos x="56" y="95"/>
              </a:cxn>
              <a:cxn ang="0">
                <a:pos x="48" y="95"/>
              </a:cxn>
              <a:cxn ang="0">
                <a:pos x="32" y="87"/>
              </a:cxn>
              <a:cxn ang="0">
                <a:pos x="16" y="79"/>
              </a:cxn>
              <a:cxn ang="0">
                <a:pos x="0" y="63"/>
              </a:cxn>
              <a:cxn ang="0">
                <a:pos x="56" y="63"/>
              </a:cxn>
              <a:cxn ang="0">
                <a:pos x="95" y="55"/>
              </a:cxn>
              <a:cxn ang="0">
                <a:pos x="143" y="47"/>
              </a:cxn>
              <a:cxn ang="0">
                <a:pos x="175" y="47"/>
              </a:cxn>
              <a:cxn ang="0">
                <a:pos x="175" y="47"/>
              </a:cxn>
            </a:cxnLst>
            <a:rect l="0" t="0" r="r" b="b"/>
            <a:pathLst>
              <a:path w="533" h="95">
                <a:moveTo>
                  <a:pt x="175" y="47"/>
                </a:moveTo>
                <a:lnTo>
                  <a:pt x="254" y="31"/>
                </a:lnTo>
                <a:lnTo>
                  <a:pt x="326" y="15"/>
                </a:lnTo>
                <a:lnTo>
                  <a:pt x="358" y="15"/>
                </a:lnTo>
                <a:lnTo>
                  <a:pt x="390" y="8"/>
                </a:lnTo>
                <a:lnTo>
                  <a:pt x="422" y="8"/>
                </a:lnTo>
                <a:lnTo>
                  <a:pt x="438" y="0"/>
                </a:lnTo>
                <a:lnTo>
                  <a:pt x="477" y="8"/>
                </a:lnTo>
                <a:lnTo>
                  <a:pt x="493" y="8"/>
                </a:lnTo>
                <a:lnTo>
                  <a:pt x="509" y="15"/>
                </a:lnTo>
                <a:lnTo>
                  <a:pt x="517" y="23"/>
                </a:lnTo>
                <a:lnTo>
                  <a:pt x="525" y="31"/>
                </a:lnTo>
                <a:lnTo>
                  <a:pt x="525" y="31"/>
                </a:lnTo>
                <a:lnTo>
                  <a:pt x="533" y="39"/>
                </a:lnTo>
                <a:lnTo>
                  <a:pt x="533" y="47"/>
                </a:lnTo>
                <a:lnTo>
                  <a:pt x="525" y="47"/>
                </a:lnTo>
                <a:lnTo>
                  <a:pt x="525" y="47"/>
                </a:lnTo>
                <a:lnTo>
                  <a:pt x="509" y="47"/>
                </a:lnTo>
                <a:lnTo>
                  <a:pt x="501" y="55"/>
                </a:lnTo>
                <a:lnTo>
                  <a:pt x="485" y="55"/>
                </a:lnTo>
                <a:lnTo>
                  <a:pt x="469" y="55"/>
                </a:lnTo>
                <a:lnTo>
                  <a:pt x="453" y="55"/>
                </a:lnTo>
                <a:lnTo>
                  <a:pt x="382" y="55"/>
                </a:lnTo>
                <a:lnTo>
                  <a:pt x="342" y="55"/>
                </a:lnTo>
                <a:lnTo>
                  <a:pt x="310" y="55"/>
                </a:lnTo>
                <a:lnTo>
                  <a:pt x="278" y="63"/>
                </a:lnTo>
                <a:lnTo>
                  <a:pt x="239" y="71"/>
                </a:lnTo>
                <a:lnTo>
                  <a:pt x="199" y="71"/>
                </a:lnTo>
                <a:lnTo>
                  <a:pt x="159" y="79"/>
                </a:lnTo>
                <a:lnTo>
                  <a:pt x="135" y="87"/>
                </a:lnTo>
                <a:lnTo>
                  <a:pt x="119" y="87"/>
                </a:lnTo>
                <a:lnTo>
                  <a:pt x="103" y="87"/>
                </a:lnTo>
                <a:lnTo>
                  <a:pt x="87" y="87"/>
                </a:lnTo>
                <a:lnTo>
                  <a:pt x="79" y="95"/>
                </a:lnTo>
                <a:lnTo>
                  <a:pt x="63" y="95"/>
                </a:lnTo>
                <a:lnTo>
                  <a:pt x="56" y="95"/>
                </a:lnTo>
                <a:lnTo>
                  <a:pt x="56" y="95"/>
                </a:lnTo>
                <a:lnTo>
                  <a:pt x="48" y="95"/>
                </a:lnTo>
                <a:lnTo>
                  <a:pt x="32" y="87"/>
                </a:lnTo>
                <a:lnTo>
                  <a:pt x="16" y="79"/>
                </a:lnTo>
                <a:lnTo>
                  <a:pt x="0" y="63"/>
                </a:lnTo>
                <a:lnTo>
                  <a:pt x="56" y="63"/>
                </a:lnTo>
                <a:lnTo>
                  <a:pt x="95" y="55"/>
                </a:lnTo>
                <a:lnTo>
                  <a:pt x="143" y="47"/>
                </a:lnTo>
                <a:lnTo>
                  <a:pt x="175" y="47"/>
                </a:lnTo>
                <a:lnTo>
                  <a:pt x="175" y="4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603" name="Freeform 43"/>
          <p:cNvSpPr/>
          <p:nvPr/>
        </p:nvSpPr>
        <p:spPr bwMode="auto">
          <a:xfrm>
            <a:off x="9585325" y="3130550"/>
            <a:ext cx="720725" cy="200025"/>
          </a:xfrm>
          <a:custGeom>
            <a:avLst/>
            <a:gdLst/>
            <a:ahLst/>
            <a:cxnLst>
              <a:cxn ang="0">
                <a:pos x="279" y="32"/>
              </a:cxn>
              <a:cxn ang="0">
                <a:pos x="311" y="24"/>
              </a:cxn>
              <a:cxn ang="0">
                <a:pos x="342" y="8"/>
              </a:cxn>
              <a:cxn ang="0">
                <a:pos x="358" y="8"/>
              </a:cxn>
              <a:cxn ang="0">
                <a:pos x="374" y="0"/>
              </a:cxn>
              <a:cxn ang="0">
                <a:pos x="382" y="8"/>
              </a:cxn>
              <a:cxn ang="0">
                <a:pos x="390" y="8"/>
              </a:cxn>
              <a:cxn ang="0">
                <a:pos x="422" y="16"/>
              </a:cxn>
              <a:cxn ang="0">
                <a:pos x="430" y="24"/>
              </a:cxn>
              <a:cxn ang="0">
                <a:pos x="446" y="32"/>
              </a:cxn>
              <a:cxn ang="0">
                <a:pos x="454" y="40"/>
              </a:cxn>
              <a:cxn ang="0">
                <a:pos x="454" y="48"/>
              </a:cxn>
              <a:cxn ang="0">
                <a:pos x="454" y="56"/>
              </a:cxn>
              <a:cxn ang="0">
                <a:pos x="454" y="56"/>
              </a:cxn>
              <a:cxn ang="0">
                <a:pos x="446" y="64"/>
              </a:cxn>
              <a:cxn ang="0">
                <a:pos x="438" y="71"/>
              </a:cxn>
              <a:cxn ang="0">
                <a:pos x="430" y="71"/>
              </a:cxn>
              <a:cxn ang="0">
                <a:pos x="414" y="79"/>
              </a:cxn>
              <a:cxn ang="0">
                <a:pos x="406" y="79"/>
              </a:cxn>
              <a:cxn ang="0">
                <a:pos x="390" y="87"/>
              </a:cxn>
              <a:cxn ang="0">
                <a:pos x="374" y="87"/>
              </a:cxn>
              <a:cxn ang="0">
                <a:pos x="358" y="95"/>
              </a:cxn>
              <a:cxn ang="0">
                <a:pos x="334" y="103"/>
              </a:cxn>
              <a:cxn ang="0">
                <a:pos x="319" y="103"/>
              </a:cxn>
              <a:cxn ang="0">
                <a:pos x="271" y="119"/>
              </a:cxn>
              <a:cxn ang="0">
                <a:pos x="223" y="127"/>
              </a:cxn>
              <a:cxn ang="0">
                <a:pos x="183" y="135"/>
              </a:cxn>
              <a:cxn ang="0">
                <a:pos x="151" y="135"/>
              </a:cxn>
              <a:cxn ang="0">
                <a:pos x="120" y="143"/>
              </a:cxn>
              <a:cxn ang="0">
                <a:pos x="96" y="151"/>
              </a:cxn>
              <a:cxn ang="0">
                <a:pos x="80" y="151"/>
              </a:cxn>
              <a:cxn ang="0">
                <a:pos x="64" y="151"/>
              </a:cxn>
              <a:cxn ang="0">
                <a:pos x="56" y="151"/>
              </a:cxn>
              <a:cxn ang="0">
                <a:pos x="48" y="151"/>
              </a:cxn>
              <a:cxn ang="0">
                <a:pos x="40" y="143"/>
              </a:cxn>
              <a:cxn ang="0">
                <a:pos x="32" y="135"/>
              </a:cxn>
              <a:cxn ang="0">
                <a:pos x="16" y="135"/>
              </a:cxn>
              <a:cxn ang="0">
                <a:pos x="8" y="127"/>
              </a:cxn>
              <a:cxn ang="0">
                <a:pos x="0" y="119"/>
              </a:cxn>
              <a:cxn ang="0">
                <a:pos x="0" y="111"/>
              </a:cxn>
              <a:cxn ang="0">
                <a:pos x="0" y="111"/>
              </a:cxn>
              <a:cxn ang="0">
                <a:pos x="0" y="103"/>
              </a:cxn>
              <a:cxn ang="0">
                <a:pos x="8" y="103"/>
              </a:cxn>
              <a:cxn ang="0">
                <a:pos x="16" y="103"/>
              </a:cxn>
              <a:cxn ang="0">
                <a:pos x="16" y="103"/>
              </a:cxn>
              <a:cxn ang="0">
                <a:pos x="24" y="103"/>
              </a:cxn>
              <a:cxn ang="0">
                <a:pos x="40" y="95"/>
              </a:cxn>
              <a:cxn ang="0">
                <a:pos x="48" y="95"/>
              </a:cxn>
              <a:cxn ang="0">
                <a:pos x="64" y="95"/>
              </a:cxn>
              <a:cxn ang="0">
                <a:pos x="80" y="87"/>
              </a:cxn>
              <a:cxn ang="0">
                <a:pos x="104" y="87"/>
              </a:cxn>
              <a:cxn ang="0">
                <a:pos x="120" y="79"/>
              </a:cxn>
              <a:cxn ang="0">
                <a:pos x="167" y="71"/>
              </a:cxn>
              <a:cxn ang="0">
                <a:pos x="207" y="56"/>
              </a:cxn>
              <a:cxn ang="0">
                <a:pos x="247" y="48"/>
              </a:cxn>
              <a:cxn ang="0">
                <a:pos x="279" y="32"/>
              </a:cxn>
              <a:cxn ang="0">
                <a:pos x="279" y="32"/>
              </a:cxn>
            </a:cxnLst>
            <a:rect l="0" t="0" r="r" b="b"/>
            <a:pathLst>
              <a:path w="454" h="151">
                <a:moveTo>
                  <a:pt x="279" y="32"/>
                </a:moveTo>
                <a:lnTo>
                  <a:pt x="311" y="24"/>
                </a:lnTo>
                <a:lnTo>
                  <a:pt x="342" y="8"/>
                </a:lnTo>
                <a:lnTo>
                  <a:pt x="358" y="8"/>
                </a:lnTo>
                <a:lnTo>
                  <a:pt x="374" y="0"/>
                </a:lnTo>
                <a:lnTo>
                  <a:pt x="382" y="8"/>
                </a:lnTo>
                <a:lnTo>
                  <a:pt x="390" y="8"/>
                </a:lnTo>
                <a:lnTo>
                  <a:pt x="422" y="16"/>
                </a:lnTo>
                <a:lnTo>
                  <a:pt x="430" y="24"/>
                </a:lnTo>
                <a:lnTo>
                  <a:pt x="446" y="32"/>
                </a:lnTo>
                <a:lnTo>
                  <a:pt x="454" y="40"/>
                </a:lnTo>
                <a:lnTo>
                  <a:pt x="454" y="48"/>
                </a:lnTo>
                <a:lnTo>
                  <a:pt x="454" y="56"/>
                </a:lnTo>
                <a:lnTo>
                  <a:pt x="454" y="56"/>
                </a:lnTo>
                <a:lnTo>
                  <a:pt x="446" y="64"/>
                </a:lnTo>
                <a:lnTo>
                  <a:pt x="438" y="71"/>
                </a:lnTo>
                <a:lnTo>
                  <a:pt x="430" y="71"/>
                </a:lnTo>
                <a:lnTo>
                  <a:pt x="414" y="79"/>
                </a:lnTo>
                <a:lnTo>
                  <a:pt x="406" y="79"/>
                </a:lnTo>
                <a:lnTo>
                  <a:pt x="390" y="87"/>
                </a:lnTo>
                <a:lnTo>
                  <a:pt x="374" y="87"/>
                </a:lnTo>
                <a:lnTo>
                  <a:pt x="358" y="95"/>
                </a:lnTo>
                <a:lnTo>
                  <a:pt x="334" y="103"/>
                </a:lnTo>
                <a:lnTo>
                  <a:pt x="319" y="103"/>
                </a:lnTo>
                <a:lnTo>
                  <a:pt x="271" y="119"/>
                </a:lnTo>
                <a:lnTo>
                  <a:pt x="223" y="127"/>
                </a:lnTo>
                <a:lnTo>
                  <a:pt x="183" y="135"/>
                </a:lnTo>
                <a:lnTo>
                  <a:pt x="151" y="135"/>
                </a:lnTo>
                <a:lnTo>
                  <a:pt x="120" y="143"/>
                </a:lnTo>
                <a:lnTo>
                  <a:pt x="96" y="151"/>
                </a:lnTo>
                <a:lnTo>
                  <a:pt x="80" y="151"/>
                </a:lnTo>
                <a:lnTo>
                  <a:pt x="64" y="151"/>
                </a:lnTo>
                <a:lnTo>
                  <a:pt x="56" y="151"/>
                </a:lnTo>
                <a:lnTo>
                  <a:pt x="48" y="151"/>
                </a:lnTo>
                <a:lnTo>
                  <a:pt x="40" y="143"/>
                </a:lnTo>
                <a:lnTo>
                  <a:pt x="32" y="135"/>
                </a:lnTo>
                <a:lnTo>
                  <a:pt x="16" y="135"/>
                </a:lnTo>
                <a:lnTo>
                  <a:pt x="8" y="127"/>
                </a:lnTo>
                <a:lnTo>
                  <a:pt x="0" y="119"/>
                </a:lnTo>
                <a:lnTo>
                  <a:pt x="0" y="111"/>
                </a:lnTo>
                <a:lnTo>
                  <a:pt x="0" y="111"/>
                </a:lnTo>
                <a:lnTo>
                  <a:pt x="0" y="103"/>
                </a:lnTo>
                <a:lnTo>
                  <a:pt x="8" y="103"/>
                </a:lnTo>
                <a:lnTo>
                  <a:pt x="16" y="103"/>
                </a:lnTo>
                <a:lnTo>
                  <a:pt x="16" y="103"/>
                </a:lnTo>
                <a:lnTo>
                  <a:pt x="24" y="103"/>
                </a:lnTo>
                <a:lnTo>
                  <a:pt x="40" y="95"/>
                </a:lnTo>
                <a:lnTo>
                  <a:pt x="48" y="95"/>
                </a:lnTo>
                <a:lnTo>
                  <a:pt x="64" y="95"/>
                </a:lnTo>
                <a:lnTo>
                  <a:pt x="80" y="87"/>
                </a:lnTo>
                <a:lnTo>
                  <a:pt x="104" y="87"/>
                </a:lnTo>
                <a:lnTo>
                  <a:pt x="120" y="79"/>
                </a:lnTo>
                <a:lnTo>
                  <a:pt x="167" y="71"/>
                </a:lnTo>
                <a:lnTo>
                  <a:pt x="207" y="56"/>
                </a:lnTo>
                <a:lnTo>
                  <a:pt x="247" y="48"/>
                </a:lnTo>
                <a:lnTo>
                  <a:pt x="279" y="32"/>
                </a:lnTo>
                <a:lnTo>
                  <a:pt x="279" y="3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604" name="Freeform 44"/>
          <p:cNvSpPr/>
          <p:nvPr/>
        </p:nvSpPr>
        <p:spPr bwMode="auto">
          <a:xfrm>
            <a:off x="9345613" y="3906838"/>
            <a:ext cx="1212850" cy="231775"/>
          </a:xfrm>
          <a:custGeom>
            <a:avLst/>
            <a:gdLst/>
            <a:ahLst/>
            <a:cxnLst>
              <a:cxn ang="0">
                <a:pos x="159" y="159"/>
              </a:cxn>
              <a:cxn ang="0">
                <a:pos x="127" y="167"/>
              </a:cxn>
              <a:cxn ang="0">
                <a:pos x="103" y="167"/>
              </a:cxn>
              <a:cxn ang="0">
                <a:pos x="88" y="175"/>
              </a:cxn>
              <a:cxn ang="0">
                <a:pos x="80" y="175"/>
              </a:cxn>
              <a:cxn ang="0">
                <a:pos x="56" y="159"/>
              </a:cxn>
              <a:cxn ang="0">
                <a:pos x="24" y="127"/>
              </a:cxn>
              <a:cxn ang="0">
                <a:pos x="8" y="112"/>
              </a:cxn>
              <a:cxn ang="0">
                <a:pos x="0" y="104"/>
              </a:cxn>
              <a:cxn ang="0">
                <a:pos x="16" y="104"/>
              </a:cxn>
              <a:cxn ang="0">
                <a:pos x="32" y="104"/>
              </a:cxn>
              <a:cxn ang="0">
                <a:pos x="56" y="96"/>
              </a:cxn>
              <a:cxn ang="0">
                <a:pos x="80" y="96"/>
              </a:cxn>
              <a:cxn ang="0">
                <a:pos x="111" y="88"/>
              </a:cxn>
              <a:cxn ang="0">
                <a:pos x="223" y="72"/>
              </a:cxn>
              <a:cxn ang="0">
                <a:pos x="350" y="56"/>
              </a:cxn>
              <a:cxn ang="0">
                <a:pos x="454" y="32"/>
              </a:cxn>
              <a:cxn ang="0">
                <a:pos x="541" y="16"/>
              </a:cxn>
              <a:cxn ang="0">
                <a:pos x="589" y="8"/>
              </a:cxn>
              <a:cxn ang="0">
                <a:pos x="629" y="0"/>
              </a:cxn>
              <a:cxn ang="0">
                <a:pos x="653" y="0"/>
              </a:cxn>
              <a:cxn ang="0">
                <a:pos x="669" y="0"/>
              </a:cxn>
              <a:cxn ang="0">
                <a:pos x="700" y="16"/>
              </a:cxn>
              <a:cxn ang="0">
                <a:pos x="740" y="40"/>
              </a:cxn>
              <a:cxn ang="0">
                <a:pos x="756" y="72"/>
              </a:cxn>
              <a:cxn ang="0">
                <a:pos x="764" y="88"/>
              </a:cxn>
              <a:cxn ang="0">
                <a:pos x="756" y="104"/>
              </a:cxn>
              <a:cxn ang="0">
                <a:pos x="748" y="104"/>
              </a:cxn>
              <a:cxn ang="0">
                <a:pos x="732" y="96"/>
              </a:cxn>
              <a:cxn ang="0">
                <a:pos x="708" y="96"/>
              </a:cxn>
              <a:cxn ang="0">
                <a:pos x="676" y="96"/>
              </a:cxn>
              <a:cxn ang="0">
                <a:pos x="613" y="88"/>
              </a:cxn>
              <a:cxn ang="0">
                <a:pos x="541" y="88"/>
              </a:cxn>
              <a:cxn ang="0">
                <a:pos x="470" y="96"/>
              </a:cxn>
              <a:cxn ang="0">
                <a:pos x="398" y="104"/>
              </a:cxn>
              <a:cxn ang="0">
                <a:pos x="263" y="127"/>
              </a:cxn>
              <a:cxn ang="0">
                <a:pos x="183" y="151"/>
              </a:cxn>
            </a:cxnLst>
            <a:rect l="0" t="0" r="r" b="b"/>
            <a:pathLst>
              <a:path w="764" h="175">
                <a:moveTo>
                  <a:pt x="183" y="151"/>
                </a:moveTo>
                <a:lnTo>
                  <a:pt x="159" y="159"/>
                </a:lnTo>
                <a:lnTo>
                  <a:pt x="143" y="159"/>
                </a:lnTo>
                <a:lnTo>
                  <a:pt x="127" y="167"/>
                </a:lnTo>
                <a:lnTo>
                  <a:pt x="119" y="167"/>
                </a:lnTo>
                <a:lnTo>
                  <a:pt x="103" y="167"/>
                </a:lnTo>
                <a:lnTo>
                  <a:pt x="96" y="175"/>
                </a:lnTo>
                <a:lnTo>
                  <a:pt x="88" y="175"/>
                </a:lnTo>
                <a:lnTo>
                  <a:pt x="88" y="175"/>
                </a:lnTo>
                <a:lnTo>
                  <a:pt x="80" y="175"/>
                </a:lnTo>
                <a:lnTo>
                  <a:pt x="72" y="167"/>
                </a:lnTo>
                <a:lnTo>
                  <a:pt x="56" y="159"/>
                </a:lnTo>
                <a:lnTo>
                  <a:pt x="40" y="143"/>
                </a:lnTo>
                <a:lnTo>
                  <a:pt x="24" y="127"/>
                </a:lnTo>
                <a:lnTo>
                  <a:pt x="16" y="119"/>
                </a:lnTo>
                <a:lnTo>
                  <a:pt x="8" y="112"/>
                </a:lnTo>
                <a:lnTo>
                  <a:pt x="0" y="104"/>
                </a:lnTo>
                <a:lnTo>
                  <a:pt x="0" y="104"/>
                </a:lnTo>
                <a:lnTo>
                  <a:pt x="8" y="104"/>
                </a:lnTo>
                <a:lnTo>
                  <a:pt x="16" y="104"/>
                </a:lnTo>
                <a:lnTo>
                  <a:pt x="24" y="104"/>
                </a:lnTo>
                <a:lnTo>
                  <a:pt x="32" y="104"/>
                </a:lnTo>
                <a:lnTo>
                  <a:pt x="40" y="104"/>
                </a:lnTo>
                <a:lnTo>
                  <a:pt x="56" y="96"/>
                </a:lnTo>
                <a:lnTo>
                  <a:pt x="64" y="96"/>
                </a:lnTo>
                <a:lnTo>
                  <a:pt x="80" y="96"/>
                </a:lnTo>
                <a:lnTo>
                  <a:pt x="96" y="96"/>
                </a:lnTo>
                <a:lnTo>
                  <a:pt x="111" y="88"/>
                </a:lnTo>
                <a:lnTo>
                  <a:pt x="135" y="88"/>
                </a:lnTo>
                <a:lnTo>
                  <a:pt x="223" y="72"/>
                </a:lnTo>
                <a:lnTo>
                  <a:pt x="302" y="64"/>
                </a:lnTo>
                <a:lnTo>
                  <a:pt x="350" y="56"/>
                </a:lnTo>
                <a:lnTo>
                  <a:pt x="398" y="48"/>
                </a:lnTo>
                <a:lnTo>
                  <a:pt x="454" y="32"/>
                </a:lnTo>
                <a:lnTo>
                  <a:pt x="517" y="24"/>
                </a:lnTo>
                <a:lnTo>
                  <a:pt x="541" y="16"/>
                </a:lnTo>
                <a:lnTo>
                  <a:pt x="565" y="16"/>
                </a:lnTo>
                <a:lnTo>
                  <a:pt x="589" y="8"/>
                </a:lnTo>
                <a:lnTo>
                  <a:pt x="613" y="8"/>
                </a:lnTo>
                <a:lnTo>
                  <a:pt x="629" y="0"/>
                </a:lnTo>
                <a:lnTo>
                  <a:pt x="637" y="0"/>
                </a:lnTo>
                <a:lnTo>
                  <a:pt x="653" y="0"/>
                </a:lnTo>
                <a:lnTo>
                  <a:pt x="653" y="0"/>
                </a:lnTo>
                <a:lnTo>
                  <a:pt x="669" y="0"/>
                </a:lnTo>
                <a:lnTo>
                  <a:pt x="684" y="8"/>
                </a:lnTo>
                <a:lnTo>
                  <a:pt x="700" y="16"/>
                </a:lnTo>
                <a:lnTo>
                  <a:pt x="716" y="32"/>
                </a:lnTo>
                <a:lnTo>
                  <a:pt x="740" y="40"/>
                </a:lnTo>
                <a:lnTo>
                  <a:pt x="748" y="56"/>
                </a:lnTo>
                <a:lnTo>
                  <a:pt x="756" y="72"/>
                </a:lnTo>
                <a:lnTo>
                  <a:pt x="764" y="80"/>
                </a:lnTo>
                <a:lnTo>
                  <a:pt x="764" y="88"/>
                </a:lnTo>
                <a:lnTo>
                  <a:pt x="764" y="96"/>
                </a:lnTo>
                <a:lnTo>
                  <a:pt x="756" y="104"/>
                </a:lnTo>
                <a:lnTo>
                  <a:pt x="756" y="104"/>
                </a:lnTo>
                <a:lnTo>
                  <a:pt x="748" y="104"/>
                </a:lnTo>
                <a:lnTo>
                  <a:pt x="740" y="104"/>
                </a:lnTo>
                <a:lnTo>
                  <a:pt x="732" y="96"/>
                </a:lnTo>
                <a:lnTo>
                  <a:pt x="724" y="96"/>
                </a:lnTo>
                <a:lnTo>
                  <a:pt x="708" y="96"/>
                </a:lnTo>
                <a:lnTo>
                  <a:pt x="692" y="96"/>
                </a:lnTo>
                <a:lnTo>
                  <a:pt x="676" y="96"/>
                </a:lnTo>
                <a:lnTo>
                  <a:pt x="653" y="88"/>
                </a:lnTo>
                <a:lnTo>
                  <a:pt x="613" y="88"/>
                </a:lnTo>
                <a:lnTo>
                  <a:pt x="573" y="88"/>
                </a:lnTo>
                <a:lnTo>
                  <a:pt x="541" y="88"/>
                </a:lnTo>
                <a:lnTo>
                  <a:pt x="509" y="88"/>
                </a:lnTo>
                <a:lnTo>
                  <a:pt x="470" y="96"/>
                </a:lnTo>
                <a:lnTo>
                  <a:pt x="438" y="96"/>
                </a:lnTo>
                <a:lnTo>
                  <a:pt x="398" y="104"/>
                </a:lnTo>
                <a:lnTo>
                  <a:pt x="358" y="112"/>
                </a:lnTo>
                <a:lnTo>
                  <a:pt x="263" y="127"/>
                </a:lnTo>
                <a:lnTo>
                  <a:pt x="183" y="151"/>
                </a:lnTo>
                <a:lnTo>
                  <a:pt x="183" y="15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605" name="Freeform 45"/>
          <p:cNvSpPr/>
          <p:nvPr/>
        </p:nvSpPr>
        <p:spPr bwMode="auto">
          <a:xfrm>
            <a:off x="9875838" y="3267075"/>
            <a:ext cx="127000" cy="735013"/>
          </a:xfrm>
          <a:custGeom>
            <a:avLst/>
            <a:gdLst/>
            <a:ahLst/>
            <a:cxnLst>
              <a:cxn ang="0">
                <a:pos x="64" y="167"/>
              </a:cxn>
              <a:cxn ang="0">
                <a:pos x="64" y="175"/>
              </a:cxn>
              <a:cxn ang="0">
                <a:pos x="64" y="183"/>
              </a:cxn>
              <a:cxn ang="0">
                <a:pos x="64" y="191"/>
              </a:cxn>
              <a:cxn ang="0">
                <a:pos x="64" y="207"/>
              </a:cxn>
              <a:cxn ang="0">
                <a:pos x="64" y="222"/>
              </a:cxn>
              <a:cxn ang="0">
                <a:pos x="64" y="238"/>
              </a:cxn>
              <a:cxn ang="0">
                <a:pos x="64" y="262"/>
              </a:cxn>
              <a:cxn ang="0">
                <a:pos x="64" y="286"/>
              </a:cxn>
              <a:cxn ang="0">
                <a:pos x="64" y="310"/>
              </a:cxn>
              <a:cxn ang="0">
                <a:pos x="64" y="342"/>
              </a:cxn>
              <a:cxn ang="0">
                <a:pos x="64" y="365"/>
              </a:cxn>
              <a:cxn ang="0">
                <a:pos x="64" y="405"/>
              </a:cxn>
              <a:cxn ang="0">
                <a:pos x="64" y="437"/>
              </a:cxn>
              <a:cxn ang="0">
                <a:pos x="64" y="476"/>
              </a:cxn>
              <a:cxn ang="0">
                <a:pos x="56" y="516"/>
              </a:cxn>
              <a:cxn ang="0">
                <a:pos x="56" y="556"/>
              </a:cxn>
              <a:cxn ang="0">
                <a:pos x="8" y="556"/>
              </a:cxn>
              <a:cxn ang="0">
                <a:pos x="8" y="461"/>
              </a:cxn>
              <a:cxn ang="0">
                <a:pos x="8" y="373"/>
              </a:cxn>
              <a:cxn ang="0">
                <a:pos x="8" y="294"/>
              </a:cxn>
              <a:cxn ang="0">
                <a:pos x="8" y="222"/>
              </a:cxn>
              <a:cxn ang="0">
                <a:pos x="8" y="151"/>
              </a:cxn>
              <a:cxn ang="0">
                <a:pos x="8" y="95"/>
              </a:cxn>
              <a:cxn ang="0">
                <a:pos x="0" y="40"/>
              </a:cxn>
              <a:cxn ang="0">
                <a:pos x="0" y="16"/>
              </a:cxn>
              <a:cxn ang="0">
                <a:pos x="0" y="0"/>
              </a:cxn>
              <a:cxn ang="0">
                <a:pos x="24" y="8"/>
              </a:cxn>
              <a:cxn ang="0">
                <a:pos x="48" y="16"/>
              </a:cxn>
              <a:cxn ang="0">
                <a:pos x="64" y="24"/>
              </a:cxn>
              <a:cxn ang="0">
                <a:pos x="72" y="32"/>
              </a:cxn>
              <a:cxn ang="0">
                <a:pos x="72" y="40"/>
              </a:cxn>
              <a:cxn ang="0">
                <a:pos x="80" y="56"/>
              </a:cxn>
              <a:cxn ang="0">
                <a:pos x="80" y="72"/>
              </a:cxn>
              <a:cxn ang="0">
                <a:pos x="80" y="88"/>
              </a:cxn>
              <a:cxn ang="0">
                <a:pos x="72" y="103"/>
              </a:cxn>
              <a:cxn ang="0">
                <a:pos x="72" y="127"/>
              </a:cxn>
              <a:cxn ang="0">
                <a:pos x="72" y="151"/>
              </a:cxn>
              <a:cxn ang="0">
                <a:pos x="64" y="167"/>
              </a:cxn>
              <a:cxn ang="0">
                <a:pos x="64" y="167"/>
              </a:cxn>
            </a:cxnLst>
            <a:rect l="0" t="0" r="r" b="b"/>
            <a:pathLst>
              <a:path w="80" h="556">
                <a:moveTo>
                  <a:pt x="64" y="167"/>
                </a:moveTo>
                <a:lnTo>
                  <a:pt x="64" y="175"/>
                </a:lnTo>
                <a:lnTo>
                  <a:pt x="64" y="183"/>
                </a:lnTo>
                <a:lnTo>
                  <a:pt x="64" y="191"/>
                </a:lnTo>
                <a:lnTo>
                  <a:pt x="64" y="207"/>
                </a:lnTo>
                <a:lnTo>
                  <a:pt x="64" y="222"/>
                </a:lnTo>
                <a:lnTo>
                  <a:pt x="64" y="238"/>
                </a:lnTo>
                <a:lnTo>
                  <a:pt x="64" y="262"/>
                </a:lnTo>
                <a:lnTo>
                  <a:pt x="64" y="286"/>
                </a:lnTo>
                <a:lnTo>
                  <a:pt x="64" y="310"/>
                </a:lnTo>
                <a:lnTo>
                  <a:pt x="64" y="342"/>
                </a:lnTo>
                <a:lnTo>
                  <a:pt x="64" y="365"/>
                </a:lnTo>
                <a:lnTo>
                  <a:pt x="64" y="405"/>
                </a:lnTo>
                <a:lnTo>
                  <a:pt x="64" y="437"/>
                </a:lnTo>
                <a:lnTo>
                  <a:pt x="64" y="476"/>
                </a:lnTo>
                <a:lnTo>
                  <a:pt x="56" y="516"/>
                </a:lnTo>
                <a:lnTo>
                  <a:pt x="56" y="556"/>
                </a:lnTo>
                <a:lnTo>
                  <a:pt x="8" y="556"/>
                </a:lnTo>
                <a:lnTo>
                  <a:pt x="8" y="461"/>
                </a:lnTo>
                <a:lnTo>
                  <a:pt x="8" y="373"/>
                </a:lnTo>
                <a:lnTo>
                  <a:pt x="8" y="294"/>
                </a:lnTo>
                <a:lnTo>
                  <a:pt x="8" y="222"/>
                </a:lnTo>
                <a:lnTo>
                  <a:pt x="8" y="151"/>
                </a:lnTo>
                <a:lnTo>
                  <a:pt x="8" y="95"/>
                </a:lnTo>
                <a:lnTo>
                  <a:pt x="0" y="40"/>
                </a:lnTo>
                <a:lnTo>
                  <a:pt x="0" y="16"/>
                </a:lnTo>
                <a:lnTo>
                  <a:pt x="0" y="0"/>
                </a:lnTo>
                <a:lnTo>
                  <a:pt x="24" y="8"/>
                </a:lnTo>
                <a:lnTo>
                  <a:pt x="48" y="16"/>
                </a:lnTo>
                <a:lnTo>
                  <a:pt x="64" y="24"/>
                </a:lnTo>
                <a:lnTo>
                  <a:pt x="72" y="32"/>
                </a:lnTo>
                <a:lnTo>
                  <a:pt x="72" y="40"/>
                </a:lnTo>
                <a:lnTo>
                  <a:pt x="80" y="56"/>
                </a:lnTo>
                <a:lnTo>
                  <a:pt x="80" y="72"/>
                </a:lnTo>
                <a:lnTo>
                  <a:pt x="80" y="88"/>
                </a:lnTo>
                <a:lnTo>
                  <a:pt x="72" y="103"/>
                </a:lnTo>
                <a:lnTo>
                  <a:pt x="72" y="127"/>
                </a:lnTo>
                <a:lnTo>
                  <a:pt x="72" y="151"/>
                </a:lnTo>
                <a:lnTo>
                  <a:pt x="64" y="167"/>
                </a:lnTo>
                <a:lnTo>
                  <a:pt x="64" y="16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6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6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6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6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2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61313" y="2187575"/>
            <a:ext cx="2432050" cy="1620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012950" y="1668463"/>
            <a:ext cx="7323138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爸爸  在  家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不  在   家。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  在 哪儿 呢？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：他  在  医院。</a:t>
            </a:r>
          </a:p>
        </p:txBody>
      </p:sp>
      <p:sp>
        <p:nvSpPr>
          <p:cNvPr id="92167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打电话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On the phone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0191714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421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4214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479550" y="19304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小狗在哪儿？         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Xiǎoɡǒu zài nǎr?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他在哪儿工作？     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Tā zài nǎr ɡōnɡzuò?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他儿子在哪儿工作？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Tā érzi zài nǎr ɡōnɡzuò?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她爸爸在家吗？</a:t>
            </a:r>
            <a:r>
              <a:rPr lang="en-US" altLang="zh-CN" sz="28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Tā bàbɑ zài jiā mɑ?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她爸爸在哪儿呢？</a:t>
            </a:r>
            <a:r>
              <a:rPr lang="en-US" altLang="zh-CN" sz="28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Tā bàbɑ zài nǎr ne?</a:t>
            </a:r>
            <a:endParaRPr lang="zh-CN" altLang="en-US" sz="2400" dirty="0" err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+mn-lt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930067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523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5238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424488" y="2816225"/>
            <a:ext cx="9096375" cy="24929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endParaRPr lang="en-US" altLang="zh-CN" sz="24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在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rgbClr val="7F7F7F"/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95240" name="组合 16"/>
          <p:cNvGrpSpPr/>
          <p:nvPr/>
        </p:nvGrpSpPr>
        <p:grpSpPr bwMode="auto">
          <a:xfrm>
            <a:off x="1978025" y="2759075"/>
            <a:ext cx="2700338" cy="1800225"/>
            <a:chOff x="1978025" y="2759074"/>
            <a:chExt cx="2700000" cy="1800000"/>
          </a:xfrm>
        </p:grpSpPr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1978025" y="2759074"/>
              <a:ext cx="2700000" cy="180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95243" name="Picture 4" descr="C:\Documents and Settings\Administrator.CAOFAN\桌面\hsk一级\2课\2-04三-前图46358923（20）.jpg"/>
            <p:cNvPicPr>
              <a:picLocks noChangeArrowheads="1"/>
            </p:cNvPicPr>
            <p:nvPr/>
          </p:nvPicPr>
          <p:blipFill>
            <a:blip r:embed="rId2" cstate="print"/>
            <a:srcRect t="18013"/>
            <a:stretch>
              <a:fillRect/>
            </a:stretch>
          </p:blipFill>
          <p:spPr bwMode="auto">
            <a:xfrm>
              <a:off x="2671715" y="2790486"/>
              <a:ext cx="1728000" cy="1728000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930067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626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6262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408613" y="2816225"/>
            <a:ext cx="9096375" cy="2586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在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96265" name="组合 16"/>
          <p:cNvGrpSpPr/>
          <p:nvPr/>
        </p:nvGrpSpPr>
        <p:grpSpPr bwMode="auto">
          <a:xfrm>
            <a:off x="1978025" y="2792413"/>
            <a:ext cx="2700338" cy="1800225"/>
            <a:chOff x="1978025" y="2792838"/>
            <a:chExt cx="2700000" cy="1800000"/>
          </a:xfrm>
        </p:grpSpPr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1978025" y="2792838"/>
              <a:ext cx="2700000" cy="180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96267" name="Picture 4" descr="C:\Documents and Settings\Administrator.CAOFAN\桌面\hsk一级\2课\2-04三-前图46358923（20）.jpg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54539" y="2822138"/>
              <a:ext cx="1620000" cy="1728000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930067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728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7286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68925" y="2867025"/>
            <a:ext cx="9097963" cy="3140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māmɑ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妈妈 是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她在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2288" y="2759075"/>
            <a:ext cx="269875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930067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830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8310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311" name="组合 16"/>
          <p:cNvGrpSpPr/>
          <p:nvPr/>
        </p:nvGrpSpPr>
        <p:grpSpPr bwMode="auto">
          <a:xfrm>
            <a:off x="1978025" y="2792413"/>
            <a:ext cx="2700338" cy="1800225"/>
            <a:chOff x="1978025" y="2792838"/>
            <a:chExt cx="2700000" cy="1800000"/>
          </a:xfrm>
        </p:grpSpPr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1978025" y="2792838"/>
              <a:ext cx="2700000" cy="180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98315" name="Picture 4" descr="C:\Documents and Settings\Administrator.CAOFAN\桌面\hsk一级\2课\2-04三-前图46358923（20）.jpg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39414" y="2837904"/>
              <a:ext cx="1440000" cy="1728000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</p:spPr>
        </p:pic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554663" y="2847975"/>
            <a:ext cx="9097962" cy="3786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nǚér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女儿 是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bù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她不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129090" y="2230220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8997" y="3336572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你 去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89D36D2-D221-503C-4BC1-B914A44D1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515" y="3036523"/>
            <a:ext cx="3276822" cy="20701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409A893-AE81-0633-8074-A622B9CFDB6B}"/>
              </a:ext>
            </a:extLst>
          </p:cNvPr>
          <p:cNvSpPr txBox="1"/>
          <p:nvPr/>
        </p:nvSpPr>
        <p:spPr>
          <a:xfrm>
            <a:off x="2869406" y="3200400"/>
            <a:ext cx="2015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kern="100" dirty="0">
                <a:effectLst/>
                <a:latin typeface="Segoe UI Emoji" panose="020B0502040204020203" pitchFamily="34" charset="0"/>
                <a:ea typeface="华文楷体" panose="02010600040101010101" pitchFamily="2" charset="-122"/>
                <a:cs typeface="Times New Roman" panose="02020603050405020304" pitchFamily="18" charset="0"/>
                <a:sym typeface="Segoe UI Emoji" panose="020B0502040204020203" pitchFamily="34" charset="0"/>
              </a:rPr>
              <a:t>🏠</a:t>
            </a:r>
            <a:r>
              <a:rPr lang="zh-CN" altLang="en-US" sz="2800" kern="100" dirty="0">
                <a:effectLst/>
                <a:latin typeface="Segoe UI Emoji" panose="020B0502040204020203" pitchFamily="34" charset="0"/>
                <a:ea typeface="华文楷体" panose="02010600040101010101" pitchFamily="2" charset="-122"/>
                <a:cs typeface="Times New Roman" panose="02020603050405020304" pitchFamily="18" charset="0"/>
                <a:sym typeface="Segoe UI Emoji" panose="020B0502040204020203" pitchFamily="34" charset="0"/>
              </a:rPr>
              <a:t>？</a:t>
            </a:r>
            <a:endParaRPr lang="zh-CN" altLang="zh-CN" sz="105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62121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3269" y="3133049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diànyǐngyuàn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有   电影院。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0F8276F-E658-D45B-5F4E-3D2F9CB9B9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611" y="3052633"/>
            <a:ext cx="3453323" cy="194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99491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906" y="3420269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māma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ne?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，你  妈妈  呢？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39" y="2864172"/>
            <a:ext cx="2031590" cy="270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84600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748" y="316235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她 是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老师。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B24A35B-E6DF-B999-42F2-25AC420546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266" y="3111251"/>
            <a:ext cx="3349071" cy="188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337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7587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758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1488" y="2657475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51888" y="2681288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TextBox 35"/>
          <p:cNvSpPr txBox="1">
            <a:spLocks noChangeArrowheads="1"/>
          </p:cNvSpPr>
          <p:nvPr/>
        </p:nvSpPr>
        <p:spPr bwMode="auto">
          <a:xfrm>
            <a:off x="1731963" y="2559050"/>
            <a:ext cx="1900237" cy="1862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在</a:t>
            </a:r>
          </a:p>
        </p:txBody>
      </p:sp>
      <p:sp>
        <p:nvSpPr>
          <p:cNvPr id="67592" name="TextBox 37"/>
          <p:cNvSpPr txBox="1">
            <a:spLocks noChangeArrowheads="1"/>
          </p:cNvSpPr>
          <p:nvPr/>
        </p:nvSpPr>
        <p:spPr bwMode="auto">
          <a:xfrm>
            <a:off x="8804275" y="2611438"/>
            <a:ext cx="1901825" cy="1862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工</a:t>
            </a:r>
          </a:p>
        </p:txBody>
      </p:sp>
      <p:pic>
        <p:nvPicPr>
          <p:cNvPr id="6759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6213" y="2676525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4" name="TextBox 35"/>
          <p:cNvSpPr txBox="1">
            <a:spLocks noChangeArrowheads="1"/>
          </p:cNvSpPr>
          <p:nvPr/>
        </p:nvSpPr>
        <p:spPr bwMode="auto">
          <a:xfrm>
            <a:off x="5289550" y="2606675"/>
            <a:ext cx="1900238" cy="1862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子</a:t>
            </a:r>
          </a:p>
        </p:txBody>
      </p:sp>
    </p:spTree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737" y="332813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Liǎng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gè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chàng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gē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 两 个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在    唱    歌。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960203D-D3D2-0D1A-FCA5-55C437AF3C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462" y="2991261"/>
            <a:ext cx="3373538" cy="189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583206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367" y="31264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shàng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他  上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1050BB5-6DE0-E149-DADD-A4A5FF16C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179" y="3223821"/>
            <a:ext cx="3167284" cy="178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59160"/>
      </p:ext>
    </p:extLst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32153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Zhèxiē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xuéxí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这些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在  学习。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215B85-9474-EC14-53CC-99F25ABC65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774" y="3236722"/>
            <a:ext cx="3218983" cy="180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762840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32813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lǎoshī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他 是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老师。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F0B18F-0022-416D-E920-57A21ACD7E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717" y="3012764"/>
            <a:ext cx="4021794" cy="226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6280" y="3328130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是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6CCCB8A-1EE2-1FA4-0500-7BF83C0C66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323" y="3244693"/>
            <a:ext cx="3315677" cy="186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145957"/>
      </p:ext>
    </p:extLst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933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9331" name="组合 8"/>
          <p:cNvGrpSpPr/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888062" y="1502027"/>
            <a:ext cx="8932338" cy="47551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nǎr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例如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：（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）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A: 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在哪儿？ 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zài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B: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在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             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nǎr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ɡōnɡzuò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A: 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在 哪儿   工作？     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ɡōnɡzuò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          B:  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在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工作， 他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  <a:endParaRPr lang="en-US" altLang="zh-CN" sz="2400" dirty="0"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0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275" y="787400"/>
            <a:ext cx="3819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</p:spTree>
  </p:cSld>
  <p:clrMapOvr>
    <a:masterClrMapping/>
  </p:clrMapOvr>
  <p:transition spd="slow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35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349250" y="652463"/>
            <a:ext cx="3757613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7275" y="107156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536700" y="2138363"/>
          <a:ext cx="9292764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72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5773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02137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朋友</a:t>
                      </a:r>
                      <a:r>
                        <a:rPr lang="en-US" altLang="zh-CN" sz="2400" b="1" dirty="0"/>
                        <a:t>/</a:t>
                      </a:r>
                      <a:r>
                        <a:rPr lang="zh-CN" altLang="en-US" sz="2400" b="1" dirty="0"/>
                        <a:t>同学 </a:t>
                      </a:r>
                      <a:r>
                        <a:rPr lang="en-US" altLang="zh-CN" sz="2400" b="1" dirty="0"/>
                        <a:t>Friend/Classmate 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工作</a:t>
                      </a:r>
                      <a:endParaRPr lang="en-US" altLang="zh-CN" sz="2400" b="1" dirty="0"/>
                    </a:p>
                    <a:p>
                      <a:pPr algn="ctr"/>
                      <a:r>
                        <a:rPr lang="zh-CN" altLang="en-US" sz="2400" b="1" dirty="0"/>
                        <a:t> </a:t>
                      </a:r>
                      <a:r>
                        <a:rPr lang="en-US" altLang="zh-CN" sz="2400" b="1" dirty="0"/>
                        <a:t>Job</a:t>
                      </a:r>
                      <a:endParaRPr lang="zh-CN" altLang="en-US" sz="2400" b="1" dirty="0"/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1</a:t>
                      </a:r>
                      <a:endParaRPr lang="zh-CN" altLang="en-US" sz="28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endParaRPr lang="zh-CN" altLang="en-US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b="0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b="0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1536700" y="2976563"/>
            <a:ext cx="0" cy="3001962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803525" y="3006725"/>
            <a:ext cx="0" cy="300355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536700" y="5964238"/>
            <a:ext cx="92932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3778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运用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Application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967038" y="3055938"/>
            <a:ext cx="20447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李朋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Lǐ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Pénɡ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272088" y="3059113"/>
            <a:ext cx="4287837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是医生，在医院工作。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yīshēnɡ,zài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yīyuàn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ɡōnɡzuò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. </a:t>
            </a:r>
            <a:endParaRPr lang="zh-CN" altLang="en-US" sz="20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829925" y="2976563"/>
            <a:ext cx="0" cy="3001962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256213" y="3022600"/>
            <a:ext cx="0" cy="3001963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536700" y="5470525"/>
            <a:ext cx="92932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536700" y="4953000"/>
            <a:ext cx="92932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536700" y="4435475"/>
            <a:ext cx="92932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536700" y="3921125"/>
            <a:ext cx="92932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11"/>
          <p:cNvSpPr txBox="1">
            <a:spLocks noChangeArrowheads="1"/>
          </p:cNvSpPr>
          <p:nvPr/>
        </p:nvSpPr>
        <p:spPr bwMode="auto">
          <a:xfrm>
            <a:off x="3089275" y="266700"/>
            <a:ext cx="6170613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课 堂 活 动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她在哪儿工作</a:t>
            </a:r>
          </a:p>
          <a:p>
            <a:pPr eaLnBrk="0" hangingPunct="0"/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746375" y="266700"/>
            <a:ext cx="6607175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10138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</a:ln>
        </p:spPr>
      </p:cxnSp>
      <p:sp>
        <p:nvSpPr>
          <p:cNvPr id="101381" name="Text Box 9"/>
          <p:cNvSpPr txBox="1">
            <a:spLocks noChangeArrowheads="1"/>
          </p:cNvSpPr>
          <p:nvPr/>
        </p:nvSpPr>
        <p:spPr bwMode="auto">
          <a:xfrm>
            <a:off x="2022475" y="1325563"/>
            <a:ext cx="7646988" cy="1338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学生两人一组。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根据老师准备的图片交替做出不同职业任务的典型动作。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对图片内容进行描述。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15167" y="3105807"/>
            <a:ext cx="7096815" cy="892552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660066"/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>
                <a:solidFill>
                  <a:srgbClr val="660066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shòuhuòyuán</a:t>
            </a:r>
            <a:r>
              <a:rPr lang="en-US" altLang="zh-CN" sz="2400" dirty="0">
                <a:solidFill>
                  <a:srgbClr val="660066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400" dirty="0">
                <a:solidFill>
                  <a:srgbClr val="660066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rgbClr val="660066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yínhánɡ</a:t>
            </a:r>
            <a:r>
              <a:rPr lang="en-US" altLang="zh-CN" sz="2400" dirty="0">
                <a:solidFill>
                  <a:srgbClr val="660066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rgbClr val="660066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zhíyuán</a:t>
            </a:r>
            <a:endParaRPr lang="en-US" altLang="zh-CN" sz="2400" dirty="0">
              <a:solidFill>
                <a:srgbClr val="660066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补充生词：售货员、     银行     职员、</a:t>
            </a:r>
            <a:r>
              <a:rPr lang="en-US" altLang="zh-CN" sz="28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2800" b="1" dirty="0">
              <a:solidFill>
                <a:srgbClr val="66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314575" y="4678363"/>
            <a:ext cx="5930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例如：他是售货员，他在商店工作。</a:t>
            </a:r>
            <a:endParaRPr lang="en-US" altLang="zh-CN" sz="28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8611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汉字的结构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4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Structure of Characters(4)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317625" y="2316163"/>
          <a:ext cx="9856344" cy="290523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44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00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4886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结构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anose="03070402050302030203" pitchFamily="66" charset="0"/>
                          <a:ea typeface="+mn-ea"/>
                          <a:cs typeface="+mn-cs"/>
                        </a:rPr>
                        <a:t>Structure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anose="03070402050302030203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Example Characters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图解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Illustrations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0580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   半包围结构</a:t>
                      </a:r>
                      <a:r>
                        <a:rPr lang="zh-CN" altLang="en-US" sz="2400" b="1" baseline="0" dirty="0">
                          <a:ea typeface="+mn-ea"/>
                        </a:rPr>
                        <a:t>   </a:t>
                      </a:r>
                      <a:endParaRPr lang="en-US" altLang="zh-CN" sz="2400" b="1" baseline="0" dirty="0">
                        <a:ea typeface="+mn-ea"/>
                      </a:endParaRPr>
                    </a:p>
                    <a:p>
                      <a:pPr algn="l"/>
                      <a:r>
                        <a:rPr lang="en-US" altLang="zh-CN" sz="2400" b="0" baseline="0" dirty="0">
                          <a:latin typeface="+mn-lt"/>
                          <a:ea typeface="GB Pinyinok-D" panose="02010601030101010101" pitchFamily="2" charset="-122"/>
                        </a:rPr>
                        <a:t>   half-enclosure</a:t>
                      </a:r>
                      <a:endParaRPr lang="en-US" altLang="zh-CN" sz="2400" dirty="0"/>
                    </a:p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   </a:t>
                      </a:r>
                      <a:endParaRPr lang="en-US" altLang="zh-CN" sz="2400" b="0" dirty="0"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店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800" b="1" baseline="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diàn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store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习 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华文新魏" panose="02010800040101010101" pitchFamily="2" charset="-122"/>
                          <a:ea typeface="GB Pinyinok-D" panose="02010601030101010101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xí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   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  <a:cs typeface="+mn-cs"/>
                        </a:rPr>
                        <a:t>to study</a:t>
                      </a:r>
                    </a:p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这    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zhè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  </a:t>
                      </a:r>
                      <a:r>
                        <a:rPr lang="en-US" altLang="zh-CN" sz="2400" baseline="0" dirty="0"/>
                        <a:t>this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同    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tónɡ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  <a:cs typeface="+mn-cs"/>
                        </a:rPr>
                        <a:t>same</a:t>
                      </a:r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凶    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xiōnɡ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  <a:cs typeface="+mn-cs"/>
                        </a:rPr>
                        <a:t>fierce</a:t>
                      </a:r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医    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yī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doctor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514350" indent="-514350" algn="l">
                        <a:buNone/>
                      </a:pP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8627" name="Rectangle 29"/>
          <p:cNvSpPr>
            <a:spLocks noChangeArrowheads="1"/>
          </p:cNvSpPr>
          <p:nvPr/>
        </p:nvSpPr>
        <p:spPr bwMode="auto">
          <a:xfrm>
            <a:off x="7759700" y="1474788"/>
            <a:ext cx="2317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zh-CN" altLang="zh-CN"/>
          </a:p>
        </p:txBody>
      </p:sp>
      <p:grpSp>
        <p:nvGrpSpPr>
          <p:cNvPr id="68628" name="组合 50"/>
          <p:cNvGrpSpPr/>
          <p:nvPr/>
        </p:nvGrpSpPr>
        <p:grpSpPr bwMode="auto">
          <a:xfrm>
            <a:off x="8032750" y="3168650"/>
            <a:ext cx="569913" cy="523875"/>
            <a:chOff x="8255001" y="3168650"/>
            <a:chExt cx="569912" cy="523220"/>
          </a:xfrm>
        </p:grpSpPr>
        <p:sp>
          <p:nvSpPr>
            <p:cNvPr id="68655" name="TextBox 28"/>
            <p:cNvSpPr txBox="1">
              <a:spLocks noChangeArrowheads="1"/>
            </p:cNvSpPr>
            <p:nvPr/>
          </p:nvSpPr>
          <p:spPr bwMode="auto">
            <a:xfrm>
              <a:off x="8255001" y="3168650"/>
              <a:ext cx="56991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rPr>
                <a:t>店</a:t>
              </a:r>
              <a:endPara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 bwMode="auto">
            <a:xfrm flipV="1">
              <a:off x="8482014" y="3341472"/>
              <a:ext cx="342899" cy="15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 bwMode="auto">
            <a:xfrm>
              <a:off x="8482014" y="3343057"/>
              <a:ext cx="0" cy="3488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29" name="组合 49"/>
          <p:cNvGrpSpPr/>
          <p:nvPr/>
        </p:nvGrpSpPr>
        <p:grpSpPr bwMode="auto">
          <a:xfrm>
            <a:off x="9158288" y="3179763"/>
            <a:ext cx="569912" cy="523875"/>
            <a:chOff x="9431338" y="3179763"/>
            <a:chExt cx="569912" cy="523220"/>
          </a:xfrm>
        </p:grpSpPr>
        <p:sp>
          <p:nvSpPr>
            <p:cNvPr id="68652" name="TextBox 28"/>
            <p:cNvSpPr txBox="1">
              <a:spLocks noChangeArrowheads="1"/>
            </p:cNvSpPr>
            <p:nvPr/>
          </p:nvSpPr>
          <p:spPr bwMode="auto">
            <a:xfrm>
              <a:off x="9431338" y="3179763"/>
              <a:ext cx="56991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rPr>
                <a:t>习</a:t>
              </a:r>
              <a:endPara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 bwMode="auto">
            <a:xfrm>
              <a:off x="9752013" y="3393807"/>
              <a:ext cx="1587" cy="30283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 bwMode="auto">
            <a:xfrm flipH="1">
              <a:off x="9432925" y="3389051"/>
              <a:ext cx="3175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30" name="组合 98"/>
          <p:cNvGrpSpPr/>
          <p:nvPr/>
        </p:nvGrpSpPr>
        <p:grpSpPr bwMode="auto">
          <a:xfrm>
            <a:off x="10256838" y="3182938"/>
            <a:ext cx="582612" cy="522287"/>
            <a:chOff x="10402889" y="3125787"/>
            <a:chExt cx="582612" cy="523220"/>
          </a:xfrm>
        </p:grpSpPr>
        <p:sp>
          <p:nvSpPr>
            <p:cNvPr id="68648" name="TextBox 28"/>
            <p:cNvSpPr txBox="1">
              <a:spLocks noChangeArrowheads="1"/>
            </p:cNvSpPr>
            <p:nvPr/>
          </p:nvSpPr>
          <p:spPr bwMode="auto">
            <a:xfrm>
              <a:off x="10402889" y="3125787"/>
              <a:ext cx="58261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rPr>
                <a:t>这</a:t>
              </a:r>
              <a:endPara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endParaRPr>
            </a:p>
          </p:txBody>
        </p:sp>
        <p:grpSp>
          <p:nvGrpSpPr>
            <p:cNvPr id="68649" name="组合 56"/>
            <p:cNvGrpSpPr/>
            <p:nvPr/>
          </p:nvGrpSpPr>
          <p:grpSpPr bwMode="auto">
            <a:xfrm rot="-5400000">
              <a:off x="10633931" y="3122715"/>
              <a:ext cx="343476" cy="349620"/>
              <a:chOff x="8628813" y="3494650"/>
              <a:chExt cx="343476" cy="349620"/>
            </a:xfrm>
          </p:grpSpPr>
          <p:cxnSp>
            <p:nvCxnSpPr>
              <p:cNvPr id="55" name="直接连接符 54"/>
              <p:cNvCxnSpPr/>
              <p:nvPr/>
            </p:nvCxnSpPr>
            <p:spPr bwMode="auto">
              <a:xfrm flipV="1">
                <a:off x="8628777" y="3495280"/>
                <a:ext cx="343512" cy="158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 bwMode="auto">
              <a:xfrm>
                <a:off x="8633549" y="3496867"/>
                <a:ext cx="0" cy="34766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631" name="组合 68"/>
          <p:cNvGrpSpPr/>
          <p:nvPr/>
        </p:nvGrpSpPr>
        <p:grpSpPr bwMode="auto">
          <a:xfrm>
            <a:off x="8056563" y="4370388"/>
            <a:ext cx="582612" cy="523875"/>
            <a:chOff x="8239126" y="4370392"/>
            <a:chExt cx="582612" cy="523221"/>
          </a:xfrm>
        </p:grpSpPr>
        <p:grpSp>
          <p:nvGrpSpPr>
            <p:cNvPr id="68643" name="组合 40"/>
            <p:cNvGrpSpPr/>
            <p:nvPr/>
          </p:nvGrpSpPr>
          <p:grpSpPr bwMode="auto">
            <a:xfrm>
              <a:off x="8239126" y="4370392"/>
              <a:ext cx="582612" cy="523221"/>
              <a:chOff x="8239125" y="4370588"/>
              <a:chExt cx="582613" cy="522566"/>
            </a:xfrm>
          </p:grpSpPr>
          <p:sp>
            <p:nvSpPr>
              <p:cNvPr id="68645" name="TextBox 28"/>
              <p:cNvSpPr txBox="1">
                <a:spLocks noChangeArrowheads="1"/>
              </p:cNvSpPr>
              <p:nvPr/>
            </p:nvSpPr>
            <p:spPr bwMode="auto">
              <a:xfrm>
                <a:off x="8239125" y="4370588"/>
                <a:ext cx="582613" cy="52256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2800" b="1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GB Pinyinok-D" panose="02010601030101010101" pitchFamily="2" charset="-122"/>
                  </a:rPr>
                  <a:t>同</a:t>
                </a:r>
                <a:endParaRPr lang="zh-CN" altLang="en-US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endParaRPr>
              </a:p>
            </p:txBody>
          </p:sp>
          <p:cxnSp>
            <p:nvCxnSpPr>
              <p:cNvPr id="138" name="直接连接符 137"/>
              <p:cNvCxnSpPr/>
              <p:nvPr/>
            </p:nvCxnSpPr>
            <p:spPr bwMode="auto">
              <a:xfrm>
                <a:off x="8450262" y="4555861"/>
                <a:ext cx="0" cy="33729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 bwMode="auto">
              <a:xfrm>
                <a:off x="8585201" y="4554278"/>
                <a:ext cx="0" cy="3388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8" name="直接连接符 67"/>
            <p:cNvCxnSpPr/>
            <p:nvPr/>
          </p:nvCxnSpPr>
          <p:spPr>
            <a:xfrm flipV="1">
              <a:off x="8450263" y="4554312"/>
              <a:ext cx="134938" cy="15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32" name="组合 90"/>
          <p:cNvGrpSpPr/>
          <p:nvPr/>
        </p:nvGrpSpPr>
        <p:grpSpPr bwMode="auto">
          <a:xfrm>
            <a:off x="9182100" y="4364038"/>
            <a:ext cx="582613" cy="528637"/>
            <a:chOff x="9440863" y="4364365"/>
            <a:chExt cx="582612" cy="527660"/>
          </a:xfrm>
        </p:grpSpPr>
        <p:sp>
          <p:nvSpPr>
            <p:cNvPr id="68639" name="TextBox 28"/>
            <p:cNvSpPr txBox="1">
              <a:spLocks noChangeArrowheads="1"/>
            </p:cNvSpPr>
            <p:nvPr/>
          </p:nvSpPr>
          <p:spPr bwMode="auto">
            <a:xfrm>
              <a:off x="9440863" y="4368804"/>
              <a:ext cx="582612" cy="52322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rPr>
                <a:t>凶</a:t>
              </a:r>
              <a:endPara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endParaRPr>
            </a:p>
          </p:txBody>
        </p:sp>
        <p:grpSp>
          <p:nvGrpSpPr>
            <p:cNvPr id="68640" name="组合 89"/>
            <p:cNvGrpSpPr/>
            <p:nvPr/>
          </p:nvGrpSpPr>
          <p:grpSpPr bwMode="auto">
            <a:xfrm>
              <a:off x="9632157" y="4364365"/>
              <a:ext cx="157077" cy="339070"/>
              <a:chOff x="9632157" y="4364365"/>
              <a:chExt cx="157077" cy="339070"/>
            </a:xfrm>
          </p:grpSpPr>
          <p:cxnSp>
            <p:nvCxnSpPr>
              <p:cNvPr id="85" name="直接连接符 84"/>
              <p:cNvCxnSpPr/>
              <p:nvPr/>
            </p:nvCxnSpPr>
            <p:spPr bwMode="auto">
              <a:xfrm rot="10800000">
                <a:off x="9788526" y="4364365"/>
                <a:ext cx="0" cy="33751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 bwMode="auto">
              <a:xfrm rot="10800000">
                <a:off x="9632951" y="4364365"/>
                <a:ext cx="0" cy="33909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633" name="组合 97"/>
          <p:cNvGrpSpPr/>
          <p:nvPr/>
        </p:nvGrpSpPr>
        <p:grpSpPr bwMode="auto">
          <a:xfrm>
            <a:off x="10274300" y="4373563"/>
            <a:ext cx="582613" cy="523875"/>
            <a:chOff x="10402890" y="4362448"/>
            <a:chExt cx="582614" cy="523220"/>
          </a:xfrm>
        </p:grpSpPr>
        <p:grpSp>
          <p:nvGrpSpPr>
            <p:cNvPr id="68634" name="组合 40"/>
            <p:cNvGrpSpPr/>
            <p:nvPr/>
          </p:nvGrpSpPr>
          <p:grpSpPr bwMode="auto">
            <a:xfrm>
              <a:off x="10402890" y="4362448"/>
              <a:ext cx="582614" cy="523220"/>
              <a:chOff x="8239125" y="4370590"/>
              <a:chExt cx="582615" cy="522566"/>
            </a:xfrm>
          </p:grpSpPr>
          <p:sp>
            <p:nvSpPr>
              <p:cNvPr id="68636" name="TextBox 28"/>
              <p:cNvSpPr txBox="1">
                <a:spLocks noChangeArrowheads="1"/>
              </p:cNvSpPr>
              <p:nvPr/>
            </p:nvSpPr>
            <p:spPr bwMode="auto">
              <a:xfrm>
                <a:off x="8239125" y="4370590"/>
                <a:ext cx="582613" cy="52256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2800" b="1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GB Pinyinok-D" panose="02010601030101010101" pitchFamily="2" charset="-122"/>
                  </a:rPr>
                  <a:t>医</a:t>
                </a:r>
                <a:endParaRPr lang="zh-CN" altLang="en-US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 bwMode="auto">
              <a:xfrm flipV="1">
                <a:off x="8434389" y="4723717"/>
                <a:ext cx="387351" cy="1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 bwMode="auto">
              <a:xfrm flipH="1">
                <a:off x="8434389" y="4546362"/>
                <a:ext cx="387351" cy="1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7" name="直接连接符 96"/>
            <p:cNvCxnSpPr/>
            <p:nvPr/>
          </p:nvCxnSpPr>
          <p:spPr>
            <a:xfrm>
              <a:off x="10598153" y="4540026"/>
              <a:ext cx="0" cy="17757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63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9635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11200" y="2287588"/>
          <a:ext cx="10946343" cy="32604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905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87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687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偏旁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anose="03070402050302030203" pitchFamily="66" charset="0"/>
                          <a:ea typeface="+mn-ea"/>
                          <a:cs typeface="+mn-cs"/>
                        </a:rPr>
                        <a:t>Radicals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anose="03070402050302030203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解释 </a:t>
                      </a:r>
                      <a:endParaRPr lang="en-US" altLang="zh-CN" sz="2400" dirty="0">
                        <a:latin typeface="Bradley Hand ITC" panose="03070402050302030203" pitchFamily="66" charset="0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Explanation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anose="03070402050302030203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走之旁，一般和走路有关系。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 </a:t>
                      </a:r>
                      <a:r>
                        <a:rPr lang="en-US" altLang="zh-CN" sz="2000" dirty="0" err="1"/>
                        <a:t>to”walking</a:t>
                      </a:r>
                      <a:r>
                        <a:rPr lang="en-US" altLang="zh-CN" sz="2000" dirty="0"/>
                        <a:t>” 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zhè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 </a:t>
                      </a:r>
                      <a:r>
                        <a:rPr lang="en-US" altLang="zh-CN" sz="24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this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sònɡ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to send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门字旁，一般和房间、房门有关系。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  ”</a:t>
                      </a:r>
                      <a:r>
                        <a:rPr lang="en-US" altLang="zh-CN" sz="2000" dirty="0"/>
                        <a:t>is usually related</a:t>
                      </a:r>
                      <a:r>
                        <a:rPr lang="en-US" altLang="zh-CN" sz="2000" baseline="0" dirty="0"/>
                        <a:t> to a room or a door.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wèn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</a:t>
                      </a:r>
                      <a:r>
                        <a:rPr lang="en-US" altLang="zh-CN" sz="2400" dirty="0"/>
                        <a:t>to</a:t>
                      </a:r>
                      <a:r>
                        <a:rPr lang="en-US" altLang="zh-CN" sz="2400" baseline="0" dirty="0"/>
                        <a:t> ask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jiān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 </a:t>
                      </a:r>
                      <a:r>
                        <a:rPr lang="en-US" altLang="zh-CN" sz="2400" i="1" baseline="0" dirty="0"/>
                        <a:t>a measure </a:t>
                      </a:r>
                    </a:p>
                    <a:p>
                      <a:r>
                        <a:rPr lang="en-US" altLang="zh-CN" sz="2400" i="1" baseline="0" dirty="0"/>
                        <a:t>                          word for rooms</a:t>
                      </a:r>
                      <a:endParaRPr lang="zh-CN" altLang="en-US" sz="2400" i="1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69654" name="组合 160"/>
          <p:cNvGrpSpPr/>
          <p:nvPr/>
        </p:nvGrpSpPr>
        <p:grpSpPr bwMode="auto">
          <a:xfrm>
            <a:off x="7526338" y="3298825"/>
            <a:ext cx="361950" cy="360363"/>
            <a:chOff x="5668860" y="1438275"/>
            <a:chExt cx="362517" cy="360000"/>
          </a:xfrm>
        </p:grpSpPr>
        <p:sp>
          <p:nvSpPr>
            <p:cNvPr id="69696" name="Freeform 82"/>
            <p:cNvSpPr/>
            <p:nvPr/>
          </p:nvSpPr>
          <p:spPr bwMode="auto">
            <a:xfrm>
              <a:off x="5678930" y="1577996"/>
              <a:ext cx="90629" cy="159861"/>
            </a:xfrm>
            <a:custGeom>
              <a:avLst/>
              <a:gdLst>
                <a:gd name="T0" fmla="*/ 2147483647 w 72"/>
                <a:gd name="T1" fmla="*/ 2147483647 h 127"/>
                <a:gd name="T2" fmla="*/ 2147483647 w 72"/>
                <a:gd name="T3" fmla="*/ 2147483647 h 127"/>
                <a:gd name="T4" fmla="*/ 2147483647 w 72"/>
                <a:gd name="T5" fmla="*/ 2147483647 h 127"/>
                <a:gd name="T6" fmla="*/ 2147483647 w 72"/>
                <a:gd name="T7" fmla="*/ 2147483647 h 127"/>
                <a:gd name="T8" fmla="*/ 2147483647 w 72"/>
                <a:gd name="T9" fmla="*/ 2147483647 h 127"/>
                <a:gd name="T10" fmla="*/ 2147483647 w 72"/>
                <a:gd name="T11" fmla="*/ 2147483647 h 127"/>
                <a:gd name="T12" fmla="*/ 2147483647 w 72"/>
                <a:gd name="T13" fmla="*/ 2147483647 h 127"/>
                <a:gd name="T14" fmla="*/ 2147483647 w 72"/>
                <a:gd name="T15" fmla="*/ 2147483647 h 127"/>
                <a:gd name="T16" fmla="*/ 2147483647 w 72"/>
                <a:gd name="T17" fmla="*/ 2147483647 h 127"/>
                <a:gd name="T18" fmla="*/ 2147483647 w 72"/>
                <a:gd name="T19" fmla="*/ 2147483647 h 127"/>
                <a:gd name="T20" fmla="*/ 2147483647 w 72"/>
                <a:gd name="T21" fmla="*/ 2147483647 h 127"/>
                <a:gd name="T22" fmla="*/ 2147483647 w 72"/>
                <a:gd name="T23" fmla="*/ 2147483647 h 127"/>
                <a:gd name="T24" fmla="*/ 2147483647 w 72"/>
                <a:gd name="T25" fmla="*/ 2147483647 h 127"/>
                <a:gd name="T26" fmla="*/ 2147483647 w 72"/>
                <a:gd name="T27" fmla="*/ 2147483647 h 127"/>
                <a:gd name="T28" fmla="*/ 2147483647 w 72"/>
                <a:gd name="T29" fmla="*/ 2147483647 h 127"/>
                <a:gd name="T30" fmla="*/ 2147483647 w 72"/>
                <a:gd name="T31" fmla="*/ 2147483647 h 127"/>
                <a:gd name="T32" fmla="*/ 2147483647 w 72"/>
                <a:gd name="T33" fmla="*/ 2147483647 h 127"/>
                <a:gd name="T34" fmla="*/ 2147483647 w 72"/>
                <a:gd name="T35" fmla="*/ 2147483647 h 127"/>
                <a:gd name="T36" fmla="*/ 2147483647 w 72"/>
                <a:gd name="T37" fmla="*/ 2147483647 h 127"/>
                <a:gd name="T38" fmla="*/ 2147483647 w 72"/>
                <a:gd name="T39" fmla="*/ 2147483647 h 127"/>
                <a:gd name="T40" fmla="*/ 0 w 72"/>
                <a:gd name="T41" fmla="*/ 2147483647 h 127"/>
                <a:gd name="T42" fmla="*/ 2147483647 w 72"/>
                <a:gd name="T43" fmla="*/ 2147483647 h 127"/>
                <a:gd name="T44" fmla="*/ 2147483647 w 72"/>
                <a:gd name="T45" fmla="*/ 2147483647 h 127"/>
                <a:gd name="T46" fmla="*/ 2147483647 w 72"/>
                <a:gd name="T47" fmla="*/ 2147483647 h 127"/>
                <a:gd name="T48" fmla="*/ 2147483647 w 72"/>
                <a:gd name="T49" fmla="*/ 0 h 127"/>
                <a:gd name="T50" fmla="*/ 2147483647 w 72"/>
                <a:gd name="T51" fmla="*/ 0 h 127"/>
                <a:gd name="T52" fmla="*/ 2147483647 w 72"/>
                <a:gd name="T53" fmla="*/ 0 h 127"/>
                <a:gd name="T54" fmla="*/ 2147483647 w 72"/>
                <a:gd name="T55" fmla="*/ 0 h 127"/>
                <a:gd name="T56" fmla="*/ 2147483647 w 72"/>
                <a:gd name="T57" fmla="*/ 2147483647 h 127"/>
                <a:gd name="T58" fmla="*/ 2147483647 w 72"/>
                <a:gd name="T59" fmla="*/ 2147483647 h 127"/>
                <a:gd name="T60" fmla="*/ 2147483647 w 72"/>
                <a:gd name="T61" fmla="*/ 2147483647 h 127"/>
                <a:gd name="T62" fmla="*/ 2147483647 w 72"/>
                <a:gd name="T63" fmla="*/ 2147483647 h 127"/>
                <a:gd name="T64" fmla="*/ 2147483647 w 72"/>
                <a:gd name="T65" fmla="*/ 2147483647 h 127"/>
                <a:gd name="T66" fmla="*/ 2147483647 w 72"/>
                <a:gd name="T67" fmla="*/ 2147483647 h 127"/>
                <a:gd name="T68" fmla="*/ 2147483647 w 72"/>
                <a:gd name="T69" fmla="*/ 2147483647 h 127"/>
                <a:gd name="T70" fmla="*/ 2147483647 w 72"/>
                <a:gd name="T71" fmla="*/ 2147483647 h 127"/>
                <a:gd name="T72" fmla="*/ 2147483647 w 72"/>
                <a:gd name="T73" fmla="*/ 2147483647 h 127"/>
                <a:gd name="T74" fmla="*/ 2147483647 w 72"/>
                <a:gd name="T75" fmla="*/ 2147483647 h 127"/>
                <a:gd name="T76" fmla="*/ 2147483647 w 72"/>
                <a:gd name="T77" fmla="*/ 2147483647 h 127"/>
                <a:gd name="T78" fmla="*/ 2147483647 w 72"/>
                <a:gd name="T79" fmla="*/ 2147483647 h 127"/>
                <a:gd name="T80" fmla="*/ 2147483647 w 72"/>
                <a:gd name="T81" fmla="*/ 2147483647 h 127"/>
                <a:gd name="T82" fmla="*/ 2147483647 w 72"/>
                <a:gd name="T83" fmla="*/ 2147483647 h 127"/>
                <a:gd name="T84" fmla="*/ 2147483647 w 72"/>
                <a:gd name="T85" fmla="*/ 2147483647 h 127"/>
                <a:gd name="T86" fmla="*/ 2147483647 w 72"/>
                <a:gd name="T87" fmla="*/ 2147483647 h 127"/>
                <a:gd name="T88" fmla="*/ 2147483647 w 72"/>
                <a:gd name="T89" fmla="*/ 2147483647 h 127"/>
                <a:gd name="T90" fmla="*/ 2147483647 w 72"/>
                <a:gd name="T91" fmla="*/ 2147483647 h 127"/>
                <a:gd name="T92" fmla="*/ 2147483647 w 72"/>
                <a:gd name="T93" fmla="*/ 2147483647 h 127"/>
                <a:gd name="T94" fmla="*/ 2147483647 w 72"/>
                <a:gd name="T95" fmla="*/ 2147483647 h 1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2"/>
                <a:gd name="T145" fmla="*/ 0 h 127"/>
                <a:gd name="T146" fmla="*/ 72 w 72"/>
                <a:gd name="T147" fmla="*/ 127 h 1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2" h="127">
                  <a:moveTo>
                    <a:pt x="56" y="127"/>
                  </a:moveTo>
                  <a:lnTo>
                    <a:pt x="56" y="111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40" y="80"/>
                  </a:lnTo>
                  <a:lnTo>
                    <a:pt x="40" y="64"/>
                  </a:lnTo>
                  <a:lnTo>
                    <a:pt x="32" y="64"/>
                  </a:lnTo>
                  <a:lnTo>
                    <a:pt x="40" y="64"/>
                  </a:lnTo>
                  <a:lnTo>
                    <a:pt x="40" y="56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8"/>
                  </a:lnTo>
                  <a:lnTo>
                    <a:pt x="72" y="16"/>
                  </a:lnTo>
                  <a:lnTo>
                    <a:pt x="72" y="24"/>
                  </a:lnTo>
                  <a:lnTo>
                    <a:pt x="64" y="24"/>
                  </a:lnTo>
                  <a:lnTo>
                    <a:pt x="64" y="32"/>
                  </a:lnTo>
                  <a:lnTo>
                    <a:pt x="56" y="40"/>
                  </a:lnTo>
                  <a:lnTo>
                    <a:pt x="48" y="56"/>
                  </a:lnTo>
                  <a:lnTo>
                    <a:pt x="48" y="64"/>
                  </a:lnTo>
                  <a:lnTo>
                    <a:pt x="56" y="80"/>
                  </a:lnTo>
                  <a:lnTo>
                    <a:pt x="64" y="96"/>
                  </a:lnTo>
                  <a:lnTo>
                    <a:pt x="64" y="104"/>
                  </a:lnTo>
                  <a:lnTo>
                    <a:pt x="64" y="111"/>
                  </a:lnTo>
                  <a:lnTo>
                    <a:pt x="64" y="127"/>
                  </a:lnTo>
                  <a:lnTo>
                    <a:pt x="56" y="12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7" name="Freeform 83"/>
            <p:cNvSpPr/>
            <p:nvPr/>
          </p:nvSpPr>
          <p:spPr bwMode="auto">
            <a:xfrm>
              <a:off x="5719210" y="1478555"/>
              <a:ext cx="50350" cy="503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2147483647 h 40"/>
                <a:gd name="T8" fmla="*/ 2147483647 w 40"/>
                <a:gd name="T9" fmla="*/ 2147483647 h 40"/>
                <a:gd name="T10" fmla="*/ 2147483647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w 40"/>
                <a:gd name="T21" fmla="*/ 2147483647 h 40"/>
                <a:gd name="T22" fmla="*/ 0 w 40"/>
                <a:gd name="T23" fmla="*/ 0 h 40"/>
                <a:gd name="T24" fmla="*/ 0 w 40"/>
                <a:gd name="T25" fmla="*/ 0 h 40"/>
                <a:gd name="T26" fmla="*/ 0 w 40"/>
                <a:gd name="T27" fmla="*/ 0 h 40"/>
                <a:gd name="T28" fmla="*/ 2147483647 w 40"/>
                <a:gd name="T29" fmla="*/ 0 h 40"/>
                <a:gd name="T30" fmla="*/ 2147483647 w 40"/>
                <a:gd name="T31" fmla="*/ 0 h 40"/>
                <a:gd name="T32" fmla="*/ 2147483647 w 40"/>
                <a:gd name="T33" fmla="*/ 2147483647 h 40"/>
                <a:gd name="T34" fmla="*/ 2147483647 w 40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40"/>
                <a:gd name="T56" fmla="*/ 40 w 40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40">
                  <a:moveTo>
                    <a:pt x="24" y="8"/>
                  </a:moveTo>
                  <a:lnTo>
                    <a:pt x="32" y="16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24" y="32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8" name="Freeform 84"/>
            <p:cNvSpPr/>
            <p:nvPr/>
          </p:nvSpPr>
          <p:spPr bwMode="auto">
            <a:xfrm>
              <a:off x="5850118" y="1438275"/>
              <a:ext cx="50350" cy="60420"/>
            </a:xfrm>
            <a:custGeom>
              <a:avLst/>
              <a:gdLst>
                <a:gd name="T0" fmla="*/ 0 w 40"/>
                <a:gd name="T1" fmla="*/ 2147483647 h 48"/>
                <a:gd name="T2" fmla="*/ 0 w 40"/>
                <a:gd name="T3" fmla="*/ 0 h 48"/>
                <a:gd name="T4" fmla="*/ 2147483647 w 40"/>
                <a:gd name="T5" fmla="*/ 0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2147483647 h 48"/>
                <a:gd name="T12" fmla="*/ 2147483647 w 40"/>
                <a:gd name="T13" fmla="*/ 2147483647 h 48"/>
                <a:gd name="T14" fmla="*/ 2147483647 w 40"/>
                <a:gd name="T15" fmla="*/ 2147483647 h 48"/>
                <a:gd name="T16" fmla="*/ 2147483647 w 40"/>
                <a:gd name="T17" fmla="*/ 2147483647 h 48"/>
                <a:gd name="T18" fmla="*/ 2147483647 w 40"/>
                <a:gd name="T19" fmla="*/ 2147483647 h 48"/>
                <a:gd name="T20" fmla="*/ 2147483647 w 40"/>
                <a:gd name="T21" fmla="*/ 2147483647 h 48"/>
                <a:gd name="T22" fmla="*/ 2147483647 w 40"/>
                <a:gd name="T23" fmla="*/ 2147483647 h 48"/>
                <a:gd name="T24" fmla="*/ 2147483647 w 40"/>
                <a:gd name="T25" fmla="*/ 2147483647 h 48"/>
                <a:gd name="T26" fmla="*/ 2147483647 w 40"/>
                <a:gd name="T27" fmla="*/ 2147483647 h 48"/>
                <a:gd name="T28" fmla="*/ 0 w 40"/>
                <a:gd name="T29" fmla="*/ 2147483647 h 48"/>
                <a:gd name="T30" fmla="*/ 0 w 40"/>
                <a:gd name="T31" fmla="*/ 2147483647 h 48"/>
                <a:gd name="T32" fmla="*/ 0 w 40"/>
                <a:gd name="T33" fmla="*/ 2147483647 h 48"/>
                <a:gd name="T34" fmla="*/ 0 w 40"/>
                <a:gd name="T35" fmla="*/ 2147483647 h 4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48"/>
                <a:gd name="T56" fmla="*/ 40 w 40"/>
                <a:gd name="T57" fmla="*/ 48 h 4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48"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24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24" y="40"/>
                  </a:lnTo>
                  <a:lnTo>
                    <a:pt x="8" y="24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9" name="Freeform 85"/>
            <p:cNvSpPr/>
            <p:nvPr/>
          </p:nvSpPr>
          <p:spPr bwMode="auto">
            <a:xfrm>
              <a:off x="5789699" y="1508765"/>
              <a:ext cx="191328" cy="49091"/>
            </a:xfrm>
            <a:custGeom>
              <a:avLst/>
              <a:gdLst>
                <a:gd name="T0" fmla="*/ 2147483647 w 152"/>
                <a:gd name="T1" fmla="*/ 2147483647 h 39"/>
                <a:gd name="T2" fmla="*/ 2147483647 w 152"/>
                <a:gd name="T3" fmla="*/ 2147483647 h 39"/>
                <a:gd name="T4" fmla="*/ 2147483647 w 152"/>
                <a:gd name="T5" fmla="*/ 0 h 39"/>
                <a:gd name="T6" fmla="*/ 2147483647 w 152"/>
                <a:gd name="T7" fmla="*/ 0 h 39"/>
                <a:gd name="T8" fmla="*/ 2147483647 w 152"/>
                <a:gd name="T9" fmla="*/ 0 h 39"/>
                <a:gd name="T10" fmla="*/ 2147483647 w 152"/>
                <a:gd name="T11" fmla="*/ 0 h 39"/>
                <a:gd name="T12" fmla="*/ 2147483647 w 152"/>
                <a:gd name="T13" fmla="*/ 0 h 39"/>
                <a:gd name="T14" fmla="*/ 2147483647 w 152"/>
                <a:gd name="T15" fmla="*/ 2147483647 h 39"/>
                <a:gd name="T16" fmla="*/ 2147483647 w 152"/>
                <a:gd name="T17" fmla="*/ 2147483647 h 39"/>
                <a:gd name="T18" fmla="*/ 2147483647 w 152"/>
                <a:gd name="T19" fmla="*/ 2147483647 h 39"/>
                <a:gd name="T20" fmla="*/ 2147483647 w 152"/>
                <a:gd name="T21" fmla="*/ 2147483647 h 39"/>
                <a:gd name="T22" fmla="*/ 2147483647 w 152"/>
                <a:gd name="T23" fmla="*/ 2147483647 h 39"/>
                <a:gd name="T24" fmla="*/ 2147483647 w 152"/>
                <a:gd name="T25" fmla="*/ 2147483647 h 39"/>
                <a:gd name="T26" fmla="*/ 2147483647 w 152"/>
                <a:gd name="T27" fmla="*/ 2147483647 h 39"/>
                <a:gd name="T28" fmla="*/ 2147483647 w 152"/>
                <a:gd name="T29" fmla="*/ 2147483647 h 39"/>
                <a:gd name="T30" fmla="*/ 2147483647 w 152"/>
                <a:gd name="T31" fmla="*/ 2147483647 h 39"/>
                <a:gd name="T32" fmla="*/ 2147483647 w 152"/>
                <a:gd name="T33" fmla="*/ 2147483647 h 39"/>
                <a:gd name="T34" fmla="*/ 2147483647 w 152"/>
                <a:gd name="T35" fmla="*/ 2147483647 h 39"/>
                <a:gd name="T36" fmla="*/ 2147483647 w 152"/>
                <a:gd name="T37" fmla="*/ 2147483647 h 39"/>
                <a:gd name="T38" fmla="*/ 2147483647 w 152"/>
                <a:gd name="T39" fmla="*/ 2147483647 h 39"/>
                <a:gd name="T40" fmla="*/ 2147483647 w 152"/>
                <a:gd name="T41" fmla="*/ 2147483647 h 39"/>
                <a:gd name="T42" fmla="*/ 2147483647 w 152"/>
                <a:gd name="T43" fmla="*/ 2147483647 h 39"/>
                <a:gd name="T44" fmla="*/ 0 w 152"/>
                <a:gd name="T45" fmla="*/ 2147483647 h 39"/>
                <a:gd name="T46" fmla="*/ 2147483647 w 152"/>
                <a:gd name="T47" fmla="*/ 2147483647 h 39"/>
                <a:gd name="T48" fmla="*/ 2147483647 w 152"/>
                <a:gd name="T49" fmla="*/ 2147483647 h 39"/>
                <a:gd name="T50" fmla="*/ 2147483647 w 152"/>
                <a:gd name="T51" fmla="*/ 2147483647 h 39"/>
                <a:gd name="T52" fmla="*/ 2147483647 w 152"/>
                <a:gd name="T53" fmla="*/ 2147483647 h 39"/>
                <a:gd name="T54" fmla="*/ 2147483647 w 152"/>
                <a:gd name="T55" fmla="*/ 2147483647 h 3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2"/>
                <a:gd name="T85" fmla="*/ 0 h 39"/>
                <a:gd name="T86" fmla="*/ 152 w 152"/>
                <a:gd name="T87" fmla="*/ 39 h 3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2" h="39">
                  <a:moveTo>
                    <a:pt x="64" y="16"/>
                  </a:moveTo>
                  <a:lnTo>
                    <a:pt x="88" y="8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52" y="8"/>
                  </a:lnTo>
                  <a:lnTo>
                    <a:pt x="152" y="16"/>
                  </a:lnTo>
                  <a:lnTo>
                    <a:pt x="144" y="16"/>
                  </a:lnTo>
                  <a:lnTo>
                    <a:pt x="136" y="16"/>
                  </a:lnTo>
                  <a:lnTo>
                    <a:pt x="128" y="23"/>
                  </a:lnTo>
                  <a:lnTo>
                    <a:pt x="112" y="23"/>
                  </a:lnTo>
                  <a:lnTo>
                    <a:pt x="96" y="23"/>
                  </a:lnTo>
                  <a:lnTo>
                    <a:pt x="80" y="31"/>
                  </a:lnTo>
                  <a:lnTo>
                    <a:pt x="64" y="31"/>
                  </a:lnTo>
                  <a:lnTo>
                    <a:pt x="56" y="31"/>
                  </a:lnTo>
                  <a:lnTo>
                    <a:pt x="40" y="31"/>
                  </a:lnTo>
                  <a:lnTo>
                    <a:pt x="24" y="39"/>
                  </a:lnTo>
                  <a:lnTo>
                    <a:pt x="16" y="31"/>
                  </a:lnTo>
                  <a:lnTo>
                    <a:pt x="8" y="31"/>
                  </a:lnTo>
                  <a:lnTo>
                    <a:pt x="0" y="31"/>
                  </a:lnTo>
                  <a:lnTo>
                    <a:pt x="8" y="23"/>
                  </a:lnTo>
                  <a:lnTo>
                    <a:pt x="16" y="23"/>
                  </a:lnTo>
                  <a:lnTo>
                    <a:pt x="40" y="23"/>
                  </a:lnTo>
                  <a:lnTo>
                    <a:pt x="64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0" name="Freeform 86"/>
            <p:cNvSpPr/>
            <p:nvPr/>
          </p:nvSpPr>
          <p:spPr bwMode="auto">
            <a:xfrm>
              <a:off x="5789699" y="1528904"/>
              <a:ext cx="130909" cy="188811"/>
            </a:xfrm>
            <a:custGeom>
              <a:avLst/>
              <a:gdLst>
                <a:gd name="T0" fmla="*/ 2147483647 w 104"/>
                <a:gd name="T1" fmla="*/ 2147483647 h 150"/>
                <a:gd name="T2" fmla="*/ 2147483647 w 104"/>
                <a:gd name="T3" fmla="*/ 2147483647 h 150"/>
                <a:gd name="T4" fmla="*/ 2147483647 w 104"/>
                <a:gd name="T5" fmla="*/ 2147483647 h 150"/>
                <a:gd name="T6" fmla="*/ 2147483647 w 104"/>
                <a:gd name="T7" fmla="*/ 2147483647 h 150"/>
                <a:gd name="T8" fmla="*/ 2147483647 w 104"/>
                <a:gd name="T9" fmla="*/ 2147483647 h 150"/>
                <a:gd name="T10" fmla="*/ 2147483647 w 104"/>
                <a:gd name="T11" fmla="*/ 2147483647 h 150"/>
                <a:gd name="T12" fmla="*/ 2147483647 w 104"/>
                <a:gd name="T13" fmla="*/ 2147483647 h 150"/>
                <a:gd name="T14" fmla="*/ 2147483647 w 104"/>
                <a:gd name="T15" fmla="*/ 2147483647 h 150"/>
                <a:gd name="T16" fmla="*/ 2147483647 w 104"/>
                <a:gd name="T17" fmla="*/ 2147483647 h 150"/>
                <a:gd name="T18" fmla="*/ 2147483647 w 104"/>
                <a:gd name="T19" fmla="*/ 2147483647 h 150"/>
                <a:gd name="T20" fmla="*/ 2147483647 w 104"/>
                <a:gd name="T21" fmla="*/ 2147483647 h 150"/>
                <a:gd name="T22" fmla="*/ 0 w 104"/>
                <a:gd name="T23" fmla="*/ 2147483647 h 150"/>
                <a:gd name="T24" fmla="*/ 0 w 104"/>
                <a:gd name="T25" fmla="*/ 2147483647 h 150"/>
                <a:gd name="T26" fmla="*/ 0 w 104"/>
                <a:gd name="T27" fmla="*/ 2147483647 h 150"/>
                <a:gd name="T28" fmla="*/ 2147483647 w 104"/>
                <a:gd name="T29" fmla="*/ 2147483647 h 150"/>
                <a:gd name="T30" fmla="*/ 2147483647 w 104"/>
                <a:gd name="T31" fmla="*/ 2147483647 h 150"/>
                <a:gd name="T32" fmla="*/ 2147483647 w 104"/>
                <a:gd name="T33" fmla="*/ 2147483647 h 150"/>
                <a:gd name="T34" fmla="*/ 2147483647 w 104"/>
                <a:gd name="T35" fmla="*/ 2147483647 h 150"/>
                <a:gd name="T36" fmla="*/ 2147483647 w 104"/>
                <a:gd name="T37" fmla="*/ 2147483647 h 150"/>
                <a:gd name="T38" fmla="*/ 2147483647 w 104"/>
                <a:gd name="T39" fmla="*/ 2147483647 h 150"/>
                <a:gd name="T40" fmla="*/ 2147483647 w 104"/>
                <a:gd name="T41" fmla="*/ 2147483647 h 150"/>
                <a:gd name="T42" fmla="*/ 2147483647 w 104"/>
                <a:gd name="T43" fmla="*/ 2147483647 h 150"/>
                <a:gd name="T44" fmla="*/ 2147483647 w 104"/>
                <a:gd name="T45" fmla="*/ 0 h 150"/>
                <a:gd name="T46" fmla="*/ 2147483647 w 104"/>
                <a:gd name="T47" fmla="*/ 2147483647 h 150"/>
                <a:gd name="T48" fmla="*/ 2147483647 w 104"/>
                <a:gd name="T49" fmla="*/ 2147483647 h 150"/>
                <a:gd name="T50" fmla="*/ 2147483647 w 104"/>
                <a:gd name="T51" fmla="*/ 2147483647 h 150"/>
                <a:gd name="T52" fmla="*/ 2147483647 w 104"/>
                <a:gd name="T53" fmla="*/ 2147483647 h 150"/>
                <a:gd name="T54" fmla="*/ 2147483647 w 104"/>
                <a:gd name="T55" fmla="*/ 2147483647 h 15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4"/>
                <a:gd name="T85" fmla="*/ 0 h 150"/>
                <a:gd name="T86" fmla="*/ 104 w 104"/>
                <a:gd name="T87" fmla="*/ 150 h 15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4" h="150">
                  <a:moveTo>
                    <a:pt x="104" y="23"/>
                  </a:moveTo>
                  <a:lnTo>
                    <a:pt x="104" y="31"/>
                  </a:lnTo>
                  <a:lnTo>
                    <a:pt x="104" y="39"/>
                  </a:lnTo>
                  <a:lnTo>
                    <a:pt x="96" y="47"/>
                  </a:lnTo>
                  <a:lnTo>
                    <a:pt x="96" y="63"/>
                  </a:lnTo>
                  <a:lnTo>
                    <a:pt x="80" y="87"/>
                  </a:lnTo>
                  <a:lnTo>
                    <a:pt x="64" y="111"/>
                  </a:lnTo>
                  <a:lnTo>
                    <a:pt x="48" y="127"/>
                  </a:lnTo>
                  <a:lnTo>
                    <a:pt x="24" y="143"/>
                  </a:lnTo>
                  <a:lnTo>
                    <a:pt x="16" y="143"/>
                  </a:lnTo>
                  <a:lnTo>
                    <a:pt x="8" y="150"/>
                  </a:lnTo>
                  <a:lnTo>
                    <a:pt x="0" y="150"/>
                  </a:lnTo>
                  <a:lnTo>
                    <a:pt x="8" y="143"/>
                  </a:lnTo>
                  <a:lnTo>
                    <a:pt x="16" y="135"/>
                  </a:lnTo>
                  <a:lnTo>
                    <a:pt x="24" y="127"/>
                  </a:lnTo>
                  <a:lnTo>
                    <a:pt x="48" y="111"/>
                  </a:lnTo>
                  <a:lnTo>
                    <a:pt x="64" y="95"/>
                  </a:lnTo>
                  <a:lnTo>
                    <a:pt x="72" y="71"/>
                  </a:lnTo>
                  <a:lnTo>
                    <a:pt x="80" y="47"/>
                  </a:lnTo>
                  <a:lnTo>
                    <a:pt x="80" y="23"/>
                  </a:lnTo>
                  <a:lnTo>
                    <a:pt x="80" y="0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104" y="2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1" name="Freeform 87"/>
            <p:cNvSpPr/>
            <p:nvPr/>
          </p:nvSpPr>
          <p:spPr bwMode="auto">
            <a:xfrm>
              <a:off x="5668860" y="1727785"/>
              <a:ext cx="362517" cy="70490"/>
            </a:xfrm>
            <a:custGeom>
              <a:avLst/>
              <a:gdLst>
                <a:gd name="T0" fmla="*/ 2147483647 w 288"/>
                <a:gd name="T1" fmla="*/ 2147483647 h 56"/>
                <a:gd name="T2" fmla="*/ 2147483647 w 288"/>
                <a:gd name="T3" fmla="*/ 2147483647 h 56"/>
                <a:gd name="T4" fmla="*/ 2147483647 w 288"/>
                <a:gd name="T5" fmla="*/ 2147483647 h 56"/>
                <a:gd name="T6" fmla="*/ 2147483647 w 288"/>
                <a:gd name="T7" fmla="*/ 2147483647 h 56"/>
                <a:gd name="T8" fmla="*/ 2147483647 w 288"/>
                <a:gd name="T9" fmla="*/ 2147483647 h 56"/>
                <a:gd name="T10" fmla="*/ 2147483647 w 288"/>
                <a:gd name="T11" fmla="*/ 2147483647 h 56"/>
                <a:gd name="T12" fmla="*/ 2147483647 w 288"/>
                <a:gd name="T13" fmla="*/ 2147483647 h 56"/>
                <a:gd name="T14" fmla="*/ 2147483647 w 288"/>
                <a:gd name="T15" fmla="*/ 2147483647 h 56"/>
                <a:gd name="T16" fmla="*/ 2147483647 w 288"/>
                <a:gd name="T17" fmla="*/ 2147483647 h 56"/>
                <a:gd name="T18" fmla="*/ 2147483647 w 288"/>
                <a:gd name="T19" fmla="*/ 2147483647 h 56"/>
                <a:gd name="T20" fmla="*/ 2147483647 w 288"/>
                <a:gd name="T21" fmla="*/ 2147483647 h 56"/>
                <a:gd name="T22" fmla="*/ 2147483647 w 288"/>
                <a:gd name="T23" fmla="*/ 2147483647 h 56"/>
                <a:gd name="T24" fmla="*/ 2147483647 w 288"/>
                <a:gd name="T25" fmla="*/ 2147483647 h 56"/>
                <a:gd name="T26" fmla="*/ 2147483647 w 288"/>
                <a:gd name="T27" fmla="*/ 2147483647 h 56"/>
                <a:gd name="T28" fmla="*/ 2147483647 w 288"/>
                <a:gd name="T29" fmla="*/ 2147483647 h 56"/>
                <a:gd name="T30" fmla="*/ 2147483647 w 288"/>
                <a:gd name="T31" fmla="*/ 2147483647 h 56"/>
                <a:gd name="T32" fmla="*/ 2147483647 w 288"/>
                <a:gd name="T33" fmla="*/ 2147483647 h 56"/>
                <a:gd name="T34" fmla="*/ 2147483647 w 288"/>
                <a:gd name="T35" fmla="*/ 2147483647 h 56"/>
                <a:gd name="T36" fmla="*/ 2147483647 w 288"/>
                <a:gd name="T37" fmla="*/ 2147483647 h 56"/>
                <a:gd name="T38" fmla="*/ 2147483647 w 288"/>
                <a:gd name="T39" fmla="*/ 2147483647 h 56"/>
                <a:gd name="T40" fmla="*/ 2147483647 w 288"/>
                <a:gd name="T41" fmla="*/ 2147483647 h 56"/>
                <a:gd name="T42" fmla="*/ 2147483647 w 288"/>
                <a:gd name="T43" fmla="*/ 2147483647 h 56"/>
                <a:gd name="T44" fmla="*/ 2147483647 w 288"/>
                <a:gd name="T45" fmla="*/ 2147483647 h 56"/>
                <a:gd name="T46" fmla="*/ 2147483647 w 288"/>
                <a:gd name="T47" fmla="*/ 2147483647 h 56"/>
                <a:gd name="T48" fmla="*/ 2147483647 w 288"/>
                <a:gd name="T49" fmla="*/ 2147483647 h 56"/>
                <a:gd name="T50" fmla="*/ 2147483647 w 288"/>
                <a:gd name="T51" fmla="*/ 2147483647 h 56"/>
                <a:gd name="T52" fmla="*/ 2147483647 w 288"/>
                <a:gd name="T53" fmla="*/ 2147483647 h 56"/>
                <a:gd name="T54" fmla="*/ 2147483647 w 288"/>
                <a:gd name="T55" fmla="*/ 2147483647 h 56"/>
                <a:gd name="T56" fmla="*/ 2147483647 w 288"/>
                <a:gd name="T57" fmla="*/ 2147483647 h 56"/>
                <a:gd name="T58" fmla="*/ 2147483647 w 288"/>
                <a:gd name="T59" fmla="*/ 2147483647 h 56"/>
                <a:gd name="T60" fmla="*/ 2147483647 w 288"/>
                <a:gd name="T61" fmla="*/ 2147483647 h 56"/>
                <a:gd name="T62" fmla="*/ 0 w 288"/>
                <a:gd name="T63" fmla="*/ 2147483647 h 56"/>
                <a:gd name="T64" fmla="*/ 2147483647 w 288"/>
                <a:gd name="T65" fmla="*/ 2147483647 h 56"/>
                <a:gd name="T66" fmla="*/ 2147483647 w 288"/>
                <a:gd name="T67" fmla="*/ 0 h 56"/>
                <a:gd name="T68" fmla="*/ 2147483647 w 288"/>
                <a:gd name="T69" fmla="*/ 0 h 56"/>
                <a:gd name="T70" fmla="*/ 2147483647 w 288"/>
                <a:gd name="T71" fmla="*/ 0 h 56"/>
                <a:gd name="T72" fmla="*/ 2147483647 w 288"/>
                <a:gd name="T73" fmla="*/ 0 h 56"/>
                <a:gd name="T74" fmla="*/ 2147483647 w 288"/>
                <a:gd name="T75" fmla="*/ 0 h 56"/>
                <a:gd name="T76" fmla="*/ 2147483647 w 288"/>
                <a:gd name="T77" fmla="*/ 2147483647 h 56"/>
                <a:gd name="T78" fmla="*/ 2147483647 w 288"/>
                <a:gd name="T79" fmla="*/ 2147483647 h 56"/>
                <a:gd name="T80" fmla="*/ 2147483647 w 288"/>
                <a:gd name="T81" fmla="*/ 2147483647 h 56"/>
                <a:gd name="T82" fmla="*/ 2147483647 w 288"/>
                <a:gd name="T83" fmla="*/ 2147483647 h 56"/>
                <a:gd name="T84" fmla="*/ 2147483647 w 288"/>
                <a:gd name="T85" fmla="*/ 2147483647 h 56"/>
                <a:gd name="T86" fmla="*/ 2147483647 w 288"/>
                <a:gd name="T87" fmla="*/ 2147483647 h 56"/>
                <a:gd name="T88" fmla="*/ 2147483647 w 288"/>
                <a:gd name="T89" fmla="*/ 2147483647 h 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88"/>
                <a:gd name="T136" fmla="*/ 0 h 56"/>
                <a:gd name="T137" fmla="*/ 288 w 288"/>
                <a:gd name="T138" fmla="*/ 56 h 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88" h="56">
                  <a:moveTo>
                    <a:pt x="248" y="24"/>
                  </a:moveTo>
                  <a:lnTo>
                    <a:pt x="264" y="24"/>
                  </a:lnTo>
                  <a:lnTo>
                    <a:pt x="280" y="24"/>
                  </a:lnTo>
                  <a:lnTo>
                    <a:pt x="288" y="24"/>
                  </a:lnTo>
                  <a:lnTo>
                    <a:pt x="288" y="32"/>
                  </a:lnTo>
                  <a:lnTo>
                    <a:pt x="280" y="32"/>
                  </a:lnTo>
                  <a:lnTo>
                    <a:pt x="272" y="40"/>
                  </a:lnTo>
                  <a:lnTo>
                    <a:pt x="248" y="48"/>
                  </a:lnTo>
                  <a:lnTo>
                    <a:pt x="240" y="56"/>
                  </a:lnTo>
                  <a:lnTo>
                    <a:pt x="224" y="56"/>
                  </a:lnTo>
                  <a:lnTo>
                    <a:pt x="216" y="56"/>
                  </a:lnTo>
                  <a:lnTo>
                    <a:pt x="208" y="56"/>
                  </a:lnTo>
                  <a:lnTo>
                    <a:pt x="200" y="56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52" y="40"/>
                  </a:lnTo>
                  <a:lnTo>
                    <a:pt x="136" y="32"/>
                  </a:lnTo>
                  <a:lnTo>
                    <a:pt x="112" y="24"/>
                  </a:lnTo>
                  <a:lnTo>
                    <a:pt x="88" y="16"/>
                  </a:lnTo>
                  <a:lnTo>
                    <a:pt x="72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32" y="16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6" y="8"/>
                  </a:lnTo>
                  <a:lnTo>
                    <a:pt x="24" y="0"/>
                  </a:lnTo>
                  <a:lnTo>
                    <a:pt x="40" y="0"/>
                  </a:lnTo>
                  <a:lnTo>
                    <a:pt x="56" y="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4" y="8"/>
                  </a:lnTo>
                  <a:lnTo>
                    <a:pt x="128" y="16"/>
                  </a:lnTo>
                  <a:lnTo>
                    <a:pt x="152" y="16"/>
                  </a:lnTo>
                  <a:lnTo>
                    <a:pt x="184" y="24"/>
                  </a:lnTo>
                  <a:lnTo>
                    <a:pt x="216" y="24"/>
                  </a:lnTo>
                  <a:lnTo>
                    <a:pt x="248" y="2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2" name="Freeform 88"/>
            <p:cNvSpPr/>
            <p:nvPr/>
          </p:nvSpPr>
          <p:spPr bwMode="auto">
            <a:xfrm>
              <a:off x="5819909" y="1577996"/>
              <a:ext cx="130909" cy="139721"/>
            </a:xfrm>
            <a:custGeom>
              <a:avLst/>
              <a:gdLst>
                <a:gd name="T0" fmla="*/ 0 w 104"/>
                <a:gd name="T1" fmla="*/ 0 h 111"/>
                <a:gd name="T2" fmla="*/ 0 w 104"/>
                <a:gd name="T3" fmla="*/ 0 h 111"/>
                <a:gd name="T4" fmla="*/ 2147483647 w 104"/>
                <a:gd name="T5" fmla="*/ 0 h 111"/>
                <a:gd name="T6" fmla="*/ 2147483647 w 104"/>
                <a:gd name="T7" fmla="*/ 0 h 111"/>
                <a:gd name="T8" fmla="*/ 2147483647 w 104"/>
                <a:gd name="T9" fmla="*/ 2147483647 h 111"/>
                <a:gd name="T10" fmla="*/ 2147483647 w 104"/>
                <a:gd name="T11" fmla="*/ 2147483647 h 111"/>
                <a:gd name="T12" fmla="*/ 2147483647 w 104"/>
                <a:gd name="T13" fmla="*/ 2147483647 h 111"/>
                <a:gd name="T14" fmla="*/ 2147483647 w 104"/>
                <a:gd name="T15" fmla="*/ 2147483647 h 111"/>
                <a:gd name="T16" fmla="*/ 2147483647 w 104"/>
                <a:gd name="T17" fmla="*/ 2147483647 h 111"/>
                <a:gd name="T18" fmla="*/ 2147483647 w 104"/>
                <a:gd name="T19" fmla="*/ 2147483647 h 111"/>
                <a:gd name="T20" fmla="*/ 2147483647 w 104"/>
                <a:gd name="T21" fmla="*/ 2147483647 h 111"/>
                <a:gd name="T22" fmla="*/ 2147483647 w 104"/>
                <a:gd name="T23" fmla="*/ 2147483647 h 111"/>
                <a:gd name="T24" fmla="*/ 2147483647 w 104"/>
                <a:gd name="T25" fmla="*/ 2147483647 h 111"/>
                <a:gd name="T26" fmla="*/ 2147483647 w 104"/>
                <a:gd name="T27" fmla="*/ 2147483647 h 111"/>
                <a:gd name="T28" fmla="*/ 2147483647 w 104"/>
                <a:gd name="T29" fmla="*/ 2147483647 h 111"/>
                <a:gd name="T30" fmla="*/ 2147483647 w 104"/>
                <a:gd name="T31" fmla="*/ 2147483647 h 111"/>
                <a:gd name="T32" fmla="*/ 2147483647 w 104"/>
                <a:gd name="T33" fmla="*/ 2147483647 h 111"/>
                <a:gd name="T34" fmla="*/ 2147483647 w 104"/>
                <a:gd name="T35" fmla="*/ 2147483647 h 111"/>
                <a:gd name="T36" fmla="*/ 2147483647 w 104"/>
                <a:gd name="T37" fmla="*/ 2147483647 h 111"/>
                <a:gd name="T38" fmla="*/ 2147483647 w 104"/>
                <a:gd name="T39" fmla="*/ 2147483647 h 111"/>
                <a:gd name="T40" fmla="*/ 2147483647 w 104"/>
                <a:gd name="T41" fmla="*/ 2147483647 h 111"/>
                <a:gd name="T42" fmla="*/ 0 w 104"/>
                <a:gd name="T43" fmla="*/ 2147483647 h 111"/>
                <a:gd name="T44" fmla="*/ 0 w 104"/>
                <a:gd name="T45" fmla="*/ 0 h 111"/>
                <a:gd name="T46" fmla="*/ 0 w 104"/>
                <a:gd name="T47" fmla="*/ 0 h 1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04"/>
                <a:gd name="T73" fmla="*/ 0 h 111"/>
                <a:gd name="T74" fmla="*/ 104 w 104"/>
                <a:gd name="T75" fmla="*/ 111 h 1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04" h="111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48" y="32"/>
                  </a:lnTo>
                  <a:lnTo>
                    <a:pt x="72" y="48"/>
                  </a:lnTo>
                  <a:lnTo>
                    <a:pt x="80" y="64"/>
                  </a:lnTo>
                  <a:lnTo>
                    <a:pt x="96" y="72"/>
                  </a:lnTo>
                  <a:lnTo>
                    <a:pt x="96" y="80"/>
                  </a:lnTo>
                  <a:lnTo>
                    <a:pt x="104" y="96"/>
                  </a:lnTo>
                  <a:lnTo>
                    <a:pt x="104" y="104"/>
                  </a:lnTo>
                  <a:lnTo>
                    <a:pt x="104" y="111"/>
                  </a:lnTo>
                  <a:lnTo>
                    <a:pt x="96" y="111"/>
                  </a:lnTo>
                  <a:lnTo>
                    <a:pt x="88" y="104"/>
                  </a:lnTo>
                  <a:lnTo>
                    <a:pt x="72" y="80"/>
                  </a:lnTo>
                  <a:lnTo>
                    <a:pt x="48" y="56"/>
                  </a:lnTo>
                  <a:lnTo>
                    <a:pt x="24" y="32"/>
                  </a:lnTo>
                  <a:lnTo>
                    <a:pt x="8" y="16"/>
                  </a:lnTo>
                  <a:lnTo>
                    <a:pt x="0" y="8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5" name="组合 118"/>
          <p:cNvGrpSpPr>
            <a:grpSpLocks noChangeAspect="1"/>
          </p:cNvGrpSpPr>
          <p:nvPr/>
        </p:nvGrpSpPr>
        <p:grpSpPr bwMode="auto">
          <a:xfrm>
            <a:off x="7515225" y="3800475"/>
            <a:ext cx="361950" cy="358775"/>
            <a:chOff x="5238750" y="1527174"/>
            <a:chExt cx="457200" cy="454025"/>
          </a:xfrm>
        </p:grpSpPr>
        <p:sp>
          <p:nvSpPr>
            <p:cNvPr id="69687" name="Freeform 95"/>
            <p:cNvSpPr/>
            <p:nvPr/>
          </p:nvSpPr>
          <p:spPr bwMode="auto">
            <a:xfrm>
              <a:off x="5238750" y="1703387"/>
              <a:ext cx="114300" cy="188913"/>
            </a:xfrm>
            <a:custGeom>
              <a:avLst/>
              <a:gdLst>
                <a:gd name="T0" fmla="*/ 2147483647 w 72"/>
                <a:gd name="T1" fmla="*/ 2147483647 h 119"/>
                <a:gd name="T2" fmla="*/ 2147483647 w 72"/>
                <a:gd name="T3" fmla="*/ 0 h 119"/>
                <a:gd name="T4" fmla="*/ 2147483647 w 72"/>
                <a:gd name="T5" fmla="*/ 0 h 119"/>
                <a:gd name="T6" fmla="*/ 2147483647 w 72"/>
                <a:gd name="T7" fmla="*/ 2147483647 h 119"/>
                <a:gd name="T8" fmla="*/ 2147483647 w 72"/>
                <a:gd name="T9" fmla="*/ 2147483647 h 119"/>
                <a:gd name="T10" fmla="*/ 2147483647 w 72"/>
                <a:gd name="T11" fmla="*/ 2147483647 h 119"/>
                <a:gd name="T12" fmla="*/ 2147483647 w 72"/>
                <a:gd name="T13" fmla="*/ 2147483647 h 119"/>
                <a:gd name="T14" fmla="*/ 2147483647 w 72"/>
                <a:gd name="T15" fmla="*/ 2147483647 h 119"/>
                <a:gd name="T16" fmla="*/ 2147483647 w 72"/>
                <a:gd name="T17" fmla="*/ 2147483647 h 119"/>
                <a:gd name="T18" fmla="*/ 2147483647 w 72"/>
                <a:gd name="T19" fmla="*/ 2147483647 h 119"/>
                <a:gd name="T20" fmla="*/ 2147483647 w 72"/>
                <a:gd name="T21" fmla="*/ 2147483647 h 119"/>
                <a:gd name="T22" fmla="*/ 2147483647 w 72"/>
                <a:gd name="T23" fmla="*/ 2147483647 h 119"/>
                <a:gd name="T24" fmla="*/ 2147483647 w 72"/>
                <a:gd name="T25" fmla="*/ 2147483647 h 119"/>
                <a:gd name="T26" fmla="*/ 2147483647 w 72"/>
                <a:gd name="T27" fmla="*/ 2147483647 h 119"/>
                <a:gd name="T28" fmla="*/ 2147483647 w 72"/>
                <a:gd name="T29" fmla="*/ 2147483647 h 119"/>
                <a:gd name="T30" fmla="*/ 2147483647 w 72"/>
                <a:gd name="T31" fmla="*/ 2147483647 h 119"/>
                <a:gd name="T32" fmla="*/ 2147483647 w 72"/>
                <a:gd name="T33" fmla="*/ 2147483647 h 119"/>
                <a:gd name="T34" fmla="*/ 2147483647 w 72"/>
                <a:gd name="T35" fmla="*/ 2147483647 h 119"/>
                <a:gd name="T36" fmla="*/ 2147483647 w 72"/>
                <a:gd name="T37" fmla="*/ 2147483647 h 119"/>
                <a:gd name="T38" fmla="*/ 2147483647 w 72"/>
                <a:gd name="T39" fmla="*/ 2147483647 h 119"/>
                <a:gd name="T40" fmla="*/ 2147483647 w 72"/>
                <a:gd name="T41" fmla="*/ 2147483647 h 119"/>
                <a:gd name="T42" fmla="*/ 2147483647 w 72"/>
                <a:gd name="T43" fmla="*/ 2147483647 h 119"/>
                <a:gd name="T44" fmla="*/ 2147483647 w 72"/>
                <a:gd name="T45" fmla="*/ 2147483647 h 119"/>
                <a:gd name="T46" fmla="*/ 2147483647 w 72"/>
                <a:gd name="T47" fmla="*/ 2147483647 h 119"/>
                <a:gd name="T48" fmla="*/ 2147483647 w 72"/>
                <a:gd name="T49" fmla="*/ 2147483647 h 119"/>
                <a:gd name="T50" fmla="*/ 2147483647 w 72"/>
                <a:gd name="T51" fmla="*/ 2147483647 h 119"/>
                <a:gd name="T52" fmla="*/ 2147483647 w 72"/>
                <a:gd name="T53" fmla="*/ 2147483647 h 119"/>
                <a:gd name="T54" fmla="*/ 2147483647 w 72"/>
                <a:gd name="T55" fmla="*/ 2147483647 h 119"/>
                <a:gd name="T56" fmla="*/ 2147483647 w 72"/>
                <a:gd name="T57" fmla="*/ 2147483647 h 119"/>
                <a:gd name="T58" fmla="*/ 2147483647 w 72"/>
                <a:gd name="T59" fmla="*/ 2147483647 h 119"/>
                <a:gd name="T60" fmla="*/ 2147483647 w 72"/>
                <a:gd name="T61" fmla="*/ 2147483647 h 119"/>
                <a:gd name="T62" fmla="*/ 2147483647 w 72"/>
                <a:gd name="T63" fmla="*/ 2147483647 h 119"/>
                <a:gd name="T64" fmla="*/ 2147483647 w 72"/>
                <a:gd name="T65" fmla="*/ 2147483647 h 119"/>
                <a:gd name="T66" fmla="*/ 2147483647 w 72"/>
                <a:gd name="T67" fmla="*/ 2147483647 h 119"/>
                <a:gd name="T68" fmla="*/ 2147483647 w 72"/>
                <a:gd name="T69" fmla="*/ 2147483647 h 119"/>
                <a:gd name="T70" fmla="*/ 0 w 72"/>
                <a:gd name="T71" fmla="*/ 2147483647 h 119"/>
                <a:gd name="T72" fmla="*/ 2147483647 w 72"/>
                <a:gd name="T73" fmla="*/ 2147483647 h 119"/>
                <a:gd name="T74" fmla="*/ 2147483647 w 72"/>
                <a:gd name="T75" fmla="*/ 2147483647 h 119"/>
                <a:gd name="T76" fmla="*/ 2147483647 w 72"/>
                <a:gd name="T77" fmla="*/ 2147483647 h 119"/>
                <a:gd name="T78" fmla="*/ 2147483647 w 72"/>
                <a:gd name="T79" fmla="*/ 2147483647 h 119"/>
                <a:gd name="T80" fmla="*/ 2147483647 w 72"/>
                <a:gd name="T81" fmla="*/ 2147483647 h 119"/>
                <a:gd name="T82" fmla="*/ 2147483647 w 72"/>
                <a:gd name="T83" fmla="*/ 2147483647 h 119"/>
                <a:gd name="T84" fmla="*/ 2147483647 w 72"/>
                <a:gd name="T85" fmla="*/ 2147483647 h 1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2"/>
                <a:gd name="T130" fmla="*/ 0 h 119"/>
                <a:gd name="T131" fmla="*/ 72 w 72"/>
                <a:gd name="T132" fmla="*/ 119 h 11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2" h="119">
                  <a:moveTo>
                    <a:pt x="40" y="8"/>
                  </a:moveTo>
                  <a:lnTo>
                    <a:pt x="40" y="0"/>
                  </a:lnTo>
                  <a:lnTo>
                    <a:pt x="48" y="0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64" y="16"/>
                  </a:lnTo>
                  <a:lnTo>
                    <a:pt x="72" y="24"/>
                  </a:lnTo>
                  <a:lnTo>
                    <a:pt x="64" y="24"/>
                  </a:lnTo>
                  <a:lnTo>
                    <a:pt x="64" y="32"/>
                  </a:lnTo>
                  <a:lnTo>
                    <a:pt x="56" y="40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64"/>
                  </a:lnTo>
                  <a:lnTo>
                    <a:pt x="56" y="72"/>
                  </a:lnTo>
                  <a:lnTo>
                    <a:pt x="64" y="96"/>
                  </a:lnTo>
                  <a:lnTo>
                    <a:pt x="64" y="119"/>
                  </a:lnTo>
                  <a:lnTo>
                    <a:pt x="56" y="119"/>
                  </a:lnTo>
                  <a:lnTo>
                    <a:pt x="48" y="104"/>
                  </a:lnTo>
                  <a:lnTo>
                    <a:pt x="48" y="80"/>
                  </a:lnTo>
                  <a:lnTo>
                    <a:pt x="40" y="64"/>
                  </a:lnTo>
                  <a:lnTo>
                    <a:pt x="40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4" y="16"/>
                  </a:lnTo>
                  <a:lnTo>
                    <a:pt x="32" y="8"/>
                  </a:lnTo>
                  <a:lnTo>
                    <a:pt x="40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8" name="Freeform 96"/>
            <p:cNvSpPr/>
            <p:nvPr/>
          </p:nvSpPr>
          <p:spPr bwMode="auto">
            <a:xfrm>
              <a:off x="5302250" y="1577974"/>
              <a:ext cx="63500" cy="74613"/>
            </a:xfrm>
            <a:custGeom>
              <a:avLst/>
              <a:gdLst>
                <a:gd name="T0" fmla="*/ 0 w 40"/>
                <a:gd name="T1" fmla="*/ 2147483647 h 47"/>
                <a:gd name="T2" fmla="*/ 0 w 40"/>
                <a:gd name="T3" fmla="*/ 0 h 47"/>
                <a:gd name="T4" fmla="*/ 2147483647 w 40"/>
                <a:gd name="T5" fmla="*/ 0 h 47"/>
                <a:gd name="T6" fmla="*/ 2147483647 w 40"/>
                <a:gd name="T7" fmla="*/ 2147483647 h 47"/>
                <a:gd name="T8" fmla="*/ 2147483647 w 40"/>
                <a:gd name="T9" fmla="*/ 2147483647 h 47"/>
                <a:gd name="T10" fmla="*/ 2147483647 w 40"/>
                <a:gd name="T11" fmla="*/ 2147483647 h 47"/>
                <a:gd name="T12" fmla="*/ 2147483647 w 40"/>
                <a:gd name="T13" fmla="*/ 2147483647 h 47"/>
                <a:gd name="T14" fmla="*/ 2147483647 w 40"/>
                <a:gd name="T15" fmla="*/ 2147483647 h 47"/>
                <a:gd name="T16" fmla="*/ 2147483647 w 40"/>
                <a:gd name="T17" fmla="*/ 2147483647 h 47"/>
                <a:gd name="T18" fmla="*/ 2147483647 w 40"/>
                <a:gd name="T19" fmla="*/ 2147483647 h 47"/>
                <a:gd name="T20" fmla="*/ 2147483647 w 40"/>
                <a:gd name="T21" fmla="*/ 2147483647 h 47"/>
                <a:gd name="T22" fmla="*/ 2147483647 w 40"/>
                <a:gd name="T23" fmla="*/ 2147483647 h 47"/>
                <a:gd name="T24" fmla="*/ 2147483647 w 40"/>
                <a:gd name="T25" fmla="*/ 2147483647 h 47"/>
                <a:gd name="T26" fmla="*/ 2147483647 w 40"/>
                <a:gd name="T27" fmla="*/ 2147483647 h 47"/>
                <a:gd name="T28" fmla="*/ 2147483647 w 40"/>
                <a:gd name="T29" fmla="*/ 2147483647 h 47"/>
                <a:gd name="T30" fmla="*/ 2147483647 w 40"/>
                <a:gd name="T31" fmla="*/ 2147483647 h 47"/>
                <a:gd name="T32" fmla="*/ 0 w 40"/>
                <a:gd name="T33" fmla="*/ 2147483647 h 47"/>
                <a:gd name="T34" fmla="*/ 0 w 40"/>
                <a:gd name="T35" fmla="*/ 2147483647 h 47"/>
                <a:gd name="T36" fmla="*/ 0 w 40"/>
                <a:gd name="T37" fmla="*/ 2147483647 h 47"/>
                <a:gd name="T38" fmla="*/ 0 w 40"/>
                <a:gd name="T39" fmla="*/ 2147483647 h 47"/>
                <a:gd name="T40" fmla="*/ 0 w 40"/>
                <a:gd name="T41" fmla="*/ 2147483647 h 47"/>
                <a:gd name="T42" fmla="*/ 0 w 40"/>
                <a:gd name="T43" fmla="*/ 2147483647 h 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7"/>
                <a:gd name="T68" fmla="*/ 40 w 40"/>
                <a:gd name="T69" fmla="*/ 47 h 4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7"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32" y="47"/>
                  </a:lnTo>
                  <a:lnTo>
                    <a:pt x="24" y="40"/>
                  </a:lnTo>
                  <a:lnTo>
                    <a:pt x="24" y="32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9" name="Freeform 97"/>
            <p:cNvSpPr/>
            <p:nvPr/>
          </p:nvSpPr>
          <p:spPr bwMode="auto">
            <a:xfrm>
              <a:off x="5238750" y="1879599"/>
              <a:ext cx="457200" cy="101600"/>
            </a:xfrm>
            <a:custGeom>
              <a:avLst/>
              <a:gdLst>
                <a:gd name="T0" fmla="*/ 2147483647 w 288"/>
                <a:gd name="T1" fmla="*/ 2147483647 h 64"/>
                <a:gd name="T2" fmla="*/ 2147483647 w 288"/>
                <a:gd name="T3" fmla="*/ 2147483647 h 64"/>
                <a:gd name="T4" fmla="*/ 2147483647 w 288"/>
                <a:gd name="T5" fmla="*/ 2147483647 h 64"/>
                <a:gd name="T6" fmla="*/ 2147483647 w 288"/>
                <a:gd name="T7" fmla="*/ 2147483647 h 64"/>
                <a:gd name="T8" fmla="*/ 2147483647 w 288"/>
                <a:gd name="T9" fmla="*/ 2147483647 h 64"/>
                <a:gd name="T10" fmla="*/ 2147483647 w 288"/>
                <a:gd name="T11" fmla="*/ 2147483647 h 64"/>
                <a:gd name="T12" fmla="*/ 2147483647 w 288"/>
                <a:gd name="T13" fmla="*/ 2147483647 h 64"/>
                <a:gd name="T14" fmla="*/ 2147483647 w 288"/>
                <a:gd name="T15" fmla="*/ 2147483647 h 64"/>
                <a:gd name="T16" fmla="*/ 2147483647 w 288"/>
                <a:gd name="T17" fmla="*/ 2147483647 h 64"/>
                <a:gd name="T18" fmla="*/ 2147483647 w 288"/>
                <a:gd name="T19" fmla="*/ 2147483647 h 64"/>
                <a:gd name="T20" fmla="*/ 2147483647 w 288"/>
                <a:gd name="T21" fmla="*/ 2147483647 h 64"/>
                <a:gd name="T22" fmla="*/ 2147483647 w 288"/>
                <a:gd name="T23" fmla="*/ 2147483647 h 64"/>
                <a:gd name="T24" fmla="*/ 2147483647 w 288"/>
                <a:gd name="T25" fmla="*/ 2147483647 h 64"/>
                <a:gd name="T26" fmla="*/ 2147483647 w 288"/>
                <a:gd name="T27" fmla="*/ 2147483647 h 64"/>
                <a:gd name="T28" fmla="*/ 2147483647 w 288"/>
                <a:gd name="T29" fmla="*/ 2147483647 h 64"/>
                <a:gd name="T30" fmla="*/ 2147483647 w 288"/>
                <a:gd name="T31" fmla="*/ 2147483647 h 64"/>
                <a:gd name="T32" fmla="*/ 2147483647 w 288"/>
                <a:gd name="T33" fmla="*/ 2147483647 h 64"/>
                <a:gd name="T34" fmla="*/ 2147483647 w 288"/>
                <a:gd name="T35" fmla="*/ 2147483647 h 64"/>
                <a:gd name="T36" fmla="*/ 2147483647 w 288"/>
                <a:gd name="T37" fmla="*/ 2147483647 h 64"/>
                <a:gd name="T38" fmla="*/ 2147483647 w 288"/>
                <a:gd name="T39" fmla="*/ 2147483647 h 64"/>
                <a:gd name="T40" fmla="*/ 2147483647 w 288"/>
                <a:gd name="T41" fmla="*/ 2147483647 h 64"/>
                <a:gd name="T42" fmla="*/ 2147483647 w 288"/>
                <a:gd name="T43" fmla="*/ 2147483647 h 64"/>
                <a:gd name="T44" fmla="*/ 2147483647 w 288"/>
                <a:gd name="T45" fmla="*/ 2147483647 h 64"/>
                <a:gd name="T46" fmla="*/ 2147483647 w 288"/>
                <a:gd name="T47" fmla="*/ 2147483647 h 64"/>
                <a:gd name="T48" fmla="*/ 2147483647 w 288"/>
                <a:gd name="T49" fmla="*/ 2147483647 h 64"/>
                <a:gd name="T50" fmla="*/ 2147483647 w 288"/>
                <a:gd name="T51" fmla="*/ 2147483647 h 64"/>
                <a:gd name="T52" fmla="*/ 2147483647 w 288"/>
                <a:gd name="T53" fmla="*/ 2147483647 h 64"/>
                <a:gd name="T54" fmla="*/ 2147483647 w 288"/>
                <a:gd name="T55" fmla="*/ 2147483647 h 64"/>
                <a:gd name="T56" fmla="*/ 2147483647 w 288"/>
                <a:gd name="T57" fmla="*/ 2147483647 h 64"/>
                <a:gd name="T58" fmla="*/ 2147483647 w 288"/>
                <a:gd name="T59" fmla="*/ 2147483647 h 64"/>
                <a:gd name="T60" fmla="*/ 2147483647 w 288"/>
                <a:gd name="T61" fmla="*/ 2147483647 h 64"/>
                <a:gd name="T62" fmla="*/ 0 w 288"/>
                <a:gd name="T63" fmla="*/ 2147483647 h 64"/>
                <a:gd name="T64" fmla="*/ 2147483647 w 288"/>
                <a:gd name="T65" fmla="*/ 2147483647 h 64"/>
                <a:gd name="T66" fmla="*/ 2147483647 w 288"/>
                <a:gd name="T67" fmla="*/ 2147483647 h 64"/>
                <a:gd name="T68" fmla="*/ 2147483647 w 288"/>
                <a:gd name="T69" fmla="*/ 2147483647 h 64"/>
                <a:gd name="T70" fmla="*/ 2147483647 w 288"/>
                <a:gd name="T71" fmla="*/ 2147483647 h 64"/>
                <a:gd name="T72" fmla="*/ 2147483647 w 288"/>
                <a:gd name="T73" fmla="*/ 2147483647 h 64"/>
                <a:gd name="T74" fmla="*/ 2147483647 w 288"/>
                <a:gd name="T75" fmla="*/ 0 h 64"/>
                <a:gd name="T76" fmla="*/ 2147483647 w 288"/>
                <a:gd name="T77" fmla="*/ 0 h 64"/>
                <a:gd name="T78" fmla="*/ 2147483647 w 288"/>
                <a:gd name="T79" fmla="*/ 2147483647 h 64"/>
                <a:gd name="T80" fmla="*/ 2147483647 w 288"/>
                <a:gd name="T81" fmla="*/ 2147483647 h 64"/>
                <a:gd name="T82" fmla="*/ 2147483647 w 288"/>
                <a:gd name="T83" fmla="*/ 2147483647 h 64"/>
                <a:gd name="T84" fmla="*/ 2147483647 w 288"/>
                <a:gd name="T85" fmla="*/ 2147483647 h 64"/>
                <a:gd name="T86" fmla="*/ 2147483647 w 288"/>
                <a:gd name="T87" fmla="*/ 2147483647 h 64"/>
                <a:gd name="T88" fmla="*/ 2147483647 w 288"/>
                <a:gd name="T89" fmla="*/ 2147483647 h 64"/>
                <a:gd name="T90" fmla="*/ 2147483647 w 288"/>
                <a:gd name="T91" fmla="*/ 2147483647 h 64"/>
                <a:gd name="T92" fmla="*/ 2147483647 w 288"/>
                <a:gd name="T93" fmla="*/ 2147483647 h 6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88"/>
                <a:gd name="T142" fmla="*/ 0 h 64"/>
                <a:gd name="T143" fmla="*/ 288 w 288"/>
                <a:gd name="T144" fmla="*/ 64 h 6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88" h="64">
                  <a:moveTo>
                    <a:pt x="184" y="32"/>
                  </a:moveTo>
                  <a:lnTo>
                    <a:pt x="208" y="32"/>
                  </a:lnTo>
                  <a:lnTo>
                    <a:pt x="232" y="32"/>
                  </a:lnTo>
                  <a:lnTo>
                    <a:pt x="256" y="32"/>
                  </a:lnTo>
                  <a:lnTo>
                    <a:pt x="272" y="32"/>
                  </a:lnTo>
                  <a:lnTo>
                    <a:pt x="280" y="32"/>
                  </a:lnTo>
                  <a:lnTo>
                    <a:pt x="288" y="32"/>
                  </a:lnTo>
                  <a:lnTo>
                    <a:pt x="288" y="40"/>
                  </a:lnTo>
                  <a:lnTo>
                    <a:pt x="280" y="40"/>
                  </a:lnTo>
                  <a:lnTo>
                    <a:pt x="272" y="48"/>
                  </a:lnTo>
                  <a:lnTo>
                    <a:pt x="248" y="56"/>
                  </a:lnTo>
                  <a:lnTo>
                    <a:pt x="232" y="64"/>
                  </a:lnTo>
                  <a:lnTo>
                    <a:pt x="224" y="64"/>
                  </a:lnTo>
                  <a:lnTo>
                    <a:pt x="208" y="64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60" y="48"/>
                  </a:lnTo>
                  <a:lnTo>
                    <a:pt x="136" y="40"/>
                  </a:lnTo>
                  <a:lnTo>
                    <a:pt x="104" y="32"/>
                  </a:lnTo>
                  <a:lnTo>
                    <a:pt x="80" y="24"/>
                  </a:lnTo>
                  <a:lnTo>
                    <a:pt x="64" y="16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8" y="8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96" y="8"/>
                  </a:lnTo>
                  <a:lnTo>
                    <a:pt x="112" y="16"/>
                  </a:lnTo>
                  <a:lnTo>
                    <a:pt x="128" y="16"/>
                  </a:lnTo>
                  <a:lnTo>
                    <a:pt x="160" y="24"/>
                  </a:lnTo>
                  <a:lnTo>
                    <a:pt x="184" y="32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0" name="Freeform 98"/>
            <p:cNvSpPr/>
            <p:nvPr/>
          </p:nvSpPr>
          <p:spPr bwMode="auto">
            <a:xfrm>
              <a:off x="5518150" y="1792287"/>
              <a:ext cx="76200" cy="87313"/>
            </a:xfrm>
            <a:custGeom>
              <a:avLst/>
              <a:gdLst>
                <a:gd name="T0" fmla="*/ 0 w 48"/>
                <a:gd name="T1" fmla="*/ 2147483647 h 55"/>
                <a:gd name="T2" fmla="*/ 2147483647 w 48"/>
                <a:gd name="T3" fmla="*/ 0 h 55"/>
                <a:gd name="T4" fmla="*/ 2147483647 w 48"/>
                <a:gd name="T5" fmla="*/ 0 h 55"/>
                <a:gd name="T6" fmla="*/ 2147483647 w 48"/>
                <a:gd name="T7" fmla="*/ 0 h 55"/>
                <a:gd name="T8" fmla="*/ 2147483647 w 48"/>
                <a:gd name="T9" fmla="*/ 2147483647 h 55"/>
                <a:gd name="T10" fmla="*/ 2147483647 w 48"/>
                <a:gd name="T11" fmla="*/ 2147483647 h 55"/>
                <a:gd name="T12" fmla="*/ 2147483647 w 48"/>
                <a:gd name="T13" fmla="*/ 2147483647 h 55"/>
                <a:gd name="T14" fmla="*/ 2147483647 w 48"/>
                <a:gd name="T15" fmla="*/ 2147483647 h 55"/>
                <a:gd name="T16" fmla="*/ 2147483647 w 48"/>
                <a:gd name="T17" fmla="*/ 2147483647 h 55"/>
                <a:gd name="T18" fmla="*/ 2147483647 w 48"/>
                <a:gd name="T19" fmla="*/ 2147483647 h 55"/>
                <a:gd name="T20" fmla="*/ 2147483647 w 48"/>
                <a:gd name="T21" fmla="*/ 2147483647 h 55"/>
                <a:gd name="T22" fmla="*/ 2147483647 w 48"/>
                <a:gd name="T23" fmla="*/ 2147483647 h 55"/>
                <a:gd name="T24" fmla="*/ 2147483647 w 48"/>
                <a:gd name="T25" fmla="*/ 2147483647 h 55"/>
                <a:gd name="T26" fmla="*/ 2147483647 w 48"/>
                <a:gd name="T27" fmla="*/ 2147483647 h 55"/>
                <a:gd name="T28" fmla="*/ 2147483647 w 48"/>
                <a:gd name="T29" fmla="*/ 2147483647 h 55"/>
                <a:gd name="T30" fmla="*/ 2147483647 w 48"/>
                <a:gd name="T31" fmla="*/ 2147483647 h 55"/>
                <a:gd name="T32" fmla="*/ 2147483647 w 48"/>
                <a:gd name="T33" fmla="*/ 2147483647 h 55"/>
                <a:gd name="T34" fmla="*/ 2147483647 w 48"/>
                <a:gd name="T35" fmla="*/ 2147483647 h 55"/>
                <a:gd name="T36" fmla="*/ 0 w 48"/>
                <a:gd name="T37" fmla="*/ 2147483647 h 55"/>
                <a:gd name="T38" fmla="*/ 0 w 48"/>
                <a:gd name="T39" fmla="*/ 2147483647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"/>
                <a:gd name="T61" fmla="*/ 0 h 55"/>
                <a:gd name="T62" fmla="*/ 48 w 48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" h="55">
                  <a:moveTo>
                    <a:pt x="0" y="8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32" y="8"/>
                  </a:lnTo>
                  <a:lnTo>
                    <a:pt x="40" y="16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5"/>
                  </a:lnTo>
                  <a:lnTo>
                    <a:pt x="40" y="55"/>
                  </a:lnTo>
                  <a:lnTo>
                    <a:pt x="40" y="48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16" y="16"/>
                  </a:lnTo>
                  <a:lnTo>
                    <a:pt x="8" y="8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1" name="Freeform 99"/>
            <p:cNvSpPr/>
            <p:nvPr/>
          </p:nvSpPr>
          <p:spPr bwMode="auto">
            <a:xfrm>
              <a:off x="5429250" y="1577974"/>
              <a:ext cx="50800" cy="6350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2147483647 w 32"/>
                <a:gd name="T5" fmla="*/ 2147483647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2147483647 w 32"/>
                <a:gd name="T11" fmla="*/ 2147483647 h 40"/>
                <a:gd name="T12" fmla="*/ 2147483647 w 32"/>
                <a:gd name="T13" fmla="*/ 2147483647 h 40"/>
                <a:gd name="T14" fmla="*/ 0 w 32"/>
                <a:gd name="T15" fmla="*/ 2147483647 h 40"/>
                <a:gd name="T16" fmla="*/ 0 w 32"/>
                <a:gd name="T17" fmla="*/ 0 h 40"/>
                <a:gd name="T18" fmla="*/ 0 w 32"/>
                <a:gd name="T19" fmla="*/ 0 h 40"/>
                <a:gd name="T20" fmla="*/ 0 w 32"/>
                <a:gd name="T21" fmla="*/ 0 h 40"/>
                <a:gd name="T22" fmla="*/ 2147483647 w 32"/>
                <a:gd name="T23" fmla="*/ 0 h 40"/>
                <a:gd name="T24" fmla="*/ 2147483647 w 32"/>
                <a:gd name="T25" fmla="*/ 0 h 40"/>
                <a:gd name="T26" fmla="*/ 2147483647 w 32"/>
                <a:gd name="T27" fmla="*/ 2147483647 h 40"/>
                <a:gd name="T28" fmla="*/ 2147483647 w 32"/>
                <a:gd name="T29" fmla="*/ 2147483647 h 40"/>
                <a:gd name="T30" fmla="*/ 2147483647 w 32"/>
                <a:gd name="T31" fmla="*/ 2147483647 h 40"/>
                <a:gd name="T32" fmla="*/ 2147483647 w 32"/>
                <a:gd name="T33" fmla="*/ 2147483647 h 40"/>
                <a:gd name="T34" fmla="*/ 2147483647 w 32"/>
                <a:gd name="T35" fmla="*/ 2147483647 h 40"/>
                <a:gd name="T36" fmla="*/ 2147483647 w 32"/>
                <a:gd name="T37" fmla="*/ 2147483647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2"/>
                <a:gd name="T58" fmla="*/ 0 h 40"/>
                <a:gd name="T59" fmla="*/ 32 w 32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2" h="40">
                  <a:moveTo>
                    <a:pt x="32" y="40"/>
                  </a:move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32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2" name="Freeform 100"/>
            <p:cNvSpPr/>
            <p:nvPr/>
          </p:nvSpPr>
          <p:spPr bwMode="auto">
            <a:xfrm>
              <a:off x="5518150" y="1527174"/>
              <a:ext cx="76200" cy="114300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2147483647 h 72"/>
                <a:gd name="T4" fmla="*/ 2147483647 w 48"/>
                <a:gd name="T5" fmla="*/ 2147483647 h 72"/>
                <a:gd name="T6" fmla="*/ 2147483647 w 48"/>
                <a:gd name="T7" fmla="*/ 2147483647 h 72"/>
                <a:gd name="T8" fmla="*/ 2147483647 w 48"/>
                <a:gd name="T9" fmla="*/ 2147483647 h 72"/>
                <a:gd name="T10" fmla="*/ 2147483647 w 48"/>
                <a:gd name="T11" fmla="*/ 2147483647 h 72"/>
                <a:gd name="T12" fmla="*/ 2147483647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0 w 48"/>
                <a:gd name="T19" fmla="*/ 2147483647 h 72"/>
                <a:gd name="T20" fmla="*/ 0 w 48"/>
                <a:gd name="T21" fmla="*/ 2147483647 h 72"/>
                <a:gd name="T22" fmla="*/ 0 w 48"/>
                <a:gd name="T23" fmla="*/ 2147483647 h 72"/>
                <a:gd name="T24" fmla="*/ 2147483647 w 48"/>
                <a:gd name="T25" fmla="*/ 2147483647 h 72"/>
                <a:gd name="T26" fmla="*/ 2147483647 w 48"/>
                <a:gd name="T27" fmla="*/ 2147483647 h 72"/>
                <a:gd name="T28" fmla="*/ 2147483647 w 48"/>
                <a:gd name="T29" fmla="*/ 2147483647 h 72"/>
                <a:gd name="T30" fmla="*/ 2147483647 w 48"/>
                <a:gd name="T31" fmla="*/ 2147483647 h 72"/>
                <a:gd name="T32" fmla="*/ 2147483647 w 48"/>
                <a:gd name="T33" fmla="*/ 2147483647 h 72"/>
                <a:gd name="T34" fmla="*/ 2147483647 w 48"/>
                <a:gd name="T35" fmla="*/ 2147483647 h 72"/>
                <a:gd name="T36" fmla="*/ 2147483647 w 48"/>
                <a:gd name="T37" fmla="*/ 2147483647 h 72"/>
                <a:gd name="T38" fmla="*/ 2147483647 w 48"/>
                <a:gd name="T39" fmla="*/ 0 h 72"/>
                <a:gd name="T40" fmla="*/ 2147483647 w 48"/>
                <a:gd name="T41" fmla="*/ 2147483647 h 72"/>
                <a:gd name="T42" fmla="*/ 2147483647 w 48"/>
                <a:gd name="T43" fmla="*/ 2147483647 h 72"/>
                <a:gd name="T44" fmla="*/ 2147483647 w 48"/>
                <a:gd name="T45" fmla="*/ 2147483647 h 72"/>
                <a:gd name="T46" fmla="*/ 2147483647 w 48"/>
                <a:gd name="T47" fmla="*/ 2147483647 h 72"/>
                <a:gd name="T48" fmla="*/ 2147483647 w 48"/>
                <a:gd name="T49" fmla="*/ 2147483647 h 72"/>
                <a:gd name="T50" fmla="*/ 2147483647 w 48"/>
                <a:gd name="T51" fmla="*/ 2147483647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8"/>
                <a:gd name="T79" fmla="*/ 0 h 72"/>
                <a:gd name="T80" fmla="*/ 48 w 4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8" h="72">
                  <a:moveTo>
                    <a:pt x="48" y="24"/>
                  </a:moveTo>
                  <a:lnTo>
                    <a:pt x="48" y="24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4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48" y="16"/>
                  </a:lnTo>
                  <a:lnTo>
                    <a:pt x="48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3" name="Freeform 101"/>
            <p:cNvSpPr/>
            <p:nvPr/>
          </p:nvSpPr>
          <p:spPr bwMode="auto">
            <a:xfrm>
              <a:off x="5416550" y="1641474"/>
              <a:ext cx="177800" cy="61913"/>
            </a:xfrm>
            <a:custGeom>
              <a:avLst/>
              <a:gdLst>
                <a:gd name="T0" fmla="*/ 2147483647 w 112"/>
                <a:gd name="T1" fmla="*/ 2147483647 h 39"/>
                <a:gd name="T2" fmla="*/ 2147483647 w 112"/>
                <a:gd name="T3" fmla="*/ 2147483647 h 39"/>
                <a:gd name="T4" fmla="*/ 0 w 112"/>
                <a:gd name="T5" fmla="*/ 2147483647 h 39"/>
                <a:gd name="T6" fmla="*/ 2147483647 w 112"/>
                <a:gd name="T7" fmla="*/ 2147483647 h 39"/>
                <a:gd name="T8" fmla="*/ 2147483647 w 112"/>
                <a:gd name="T9" fmla="*/ 2147483647 h 39"/>
                <a:gd name="T10" fmla="*/ 2147483647 w 112"/>
                <a:gd name="T11" fmla="*/ 2147483647 h 39"/>
                <a:gd name="T12" fmla="*/ 2147483647 w 112"/>
                <a:gd name="T13" fmla="*/ 2147483647 h 39"/>
                <a:gd name="T14" fmla="*/ 2147483647 w 112"/>
                <a:gd name="T15" fmla="*/ 2147483647 h 39"/>
                <a:gd name="T16" fmla="*/ 2147483647 w 112"/>
                <a:gd name="T17" fmla="*/ 2147483647 h 39"/>
                <a:gd name="T18" fmla="*/ 2147483647 w 112"/>
                <a:gd name="T19" fmla="*/ 0 h 39"/>
                <a:gd name="T20" fmla="*/ 2147483647 w 112"/>
                <a:gd name="T21" fmla="*/ 0 h 39"/>
                <a:gd name="T22" fmla="*/ 2147483647 w 112"/>
                <a:gd name="T23" fmla="*/ 0 h 39"/>
                <a:gd name="T24" fmla="*/ 2147483647 w 112"/>
                <a:gd name="T25" fmla="*/ 2147483647 h 39"/>
                <a:gd name="T26" fmla="*/ 2147483647 w 112"/>
                <a:gd name="T27" fmla="*/ 2147483647 h 39"/>
                <a:gd name="T28" fmla="*/ 2147483647 w 112"/>
                <a:gd name="T29" fmla="*/ 2147483647 h 39"/>
                <a:gd name="T30" fmla="*/ 2147483647 w 112"/>
                <a:gd name="T31" fmla="*/ 2147483647 h 39"/>
                <a:gd name="T32" fmla="*/ 2147483647 w 112"/>
                <a:gd name="T33" fmla="*/ 2147483647 h 39"/>
                <a:gd name="T34" fmla="*/ 2147483647 w 112"/>
                <a:gd name="T35" fmla="*/ 2147483647 h 39"/>
                <a:gd name="T36" fmla="*/ 2147483647 w 112"/>
                <a:gd name="T37" fmla="*/ 2147483647 h 39"/>
                <a:gd name="T38" fmla="*/ 2147483647 w 112"/>
                <a:gd name="T39" fmla="*/ 2147483647 h 39"/>
                <a:gd name="T40" fmla="*/ 2147483647 w 112"/>
                <a:gd name="T41" fmla="*/ 2147483647 h 39"/>
                <a:gd name="T42" fmla="*/ 2147483647 w 112"/>
                <a:gd name="T43" fmla="*/ 2147483647 h 39"/>
                <a:gd name="T44" fmla="*/ 2147483647 w 112"/>
                <a:gd name="T45" fmla="*/ 2147483647 h 39"/>
                <a:gd name="T46" fmla="*/ 2147483647 w 112"/>
                <a:gd name="T47" fmla="*/ 2147483647 h 39"/>
                <a:gd name="T48" fmla="*/ 2147483647 w 112"/>
                <a:gd name="T49" fmla="*/ 2147483647 h 39"/>
                <a:gd name="T50" fmla="*/ 2147483647 w 112"/>
                <a:gd name="T51" fmla="*/ 2147483647 h 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2"/>
                <a:gd name="T79" fmla="*/ 0 h 39"/>
                <a:gd name="T80" fmla="*/ 112 w 112"/>
                <a:gd name="T81" fmla="*/ 39 h 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2" h="39">
                  <a:moveTo>
                    <a:pt x="8" y="31"/>
                  </a:moveTo>
                  <a:lnTo>
                    <a:pt x="8" y="31"/>
                  </a:lnTo>
                  <a:lnTo>
                    <a:pt x="0" y="31"/>
                  </a:lnTo>
                  <a:lnTo>
                    <a:pt x="8" y="31"/>
                  </a:lnTo>
                  <a:lnTo>
                    <a:pt x="16" y="23"/>
                  </a:lnTo>
                  <a:lnTo>
                    <a:pt x="24" y="23"/>
                  </a:lnTo>
                  <a:lnTo>
                    <a:pt x="48" y="15"/>
                  </a:lnTo>
                  <a:lnTo>
                    <a:pt x="64" y="7"/>
                  </a:lnTo>
                  <a:lnTo>
                    <a:pt x="80" y="7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04" y="7"/>
                  </a:lnTo>
                  <a:lnTo>
                    <a:pt x="112" y="7"/>
                  </a:lnTo>
                  <a:lnTo>
                    <a:pt x="104" y="15"/>
                  </a:lnTo>
                  <a:lnTo>
                    <a:pt x="96" y="15"/>
                  </a:lnTo>
                  <a:lnTo>
                    <a:pt x="88" y="23"/>
                  </a:lnTo>
                  <a:lnTo>
                    <a:pt x="80" y="23"/>
                  </a:lnTo>
                  <a:lnTo>
                    <a:pt x="56" y="31"/>
                  </a:lnTo>
                  <a:lnTo>
                    <a:pt x="40" y="31"/>
                  </a:lnTo>
                  <a:lnTo>
                    <a:pt x="24" y="39"/>
                  </a:lnTo>
                  <a:lnTo>
                    <a:pt x="16" y="39"/>
                  </a:lnTo>
                  <a:lnTo>
                    <a:pt x="8" y="3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4" name="Freeform 102"/>
            <p:cNvSpPr/>
            <p:nvPr/>
          </p:nvSpPr>
          <p:spPr bwMode="auto">
            <a:xfrm>
              <a:off x="5391150" y="1728787"/>
              <a:ext cx="215900" cy="50800"/>
            </a:xfrm>
            <a:custGeom>
              <a:avLst/>
              <a:gdLst>
                <a:gd name="T0" fmla="*/ 2147483647 w 136"/>
                <a:gd name="T1" fmla="*/ 2147483647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0 h 32"/>
                <a:gd name="T10" fmla="*/ 2147483647 w 136"/>
                <a:gd name="T11" fmla="*/ 0 h 32"/>
                <a:gd name="T12" fmla="*/ 2147483647 w 136"/>
                <a:gd name="T13" fmla="*/ 0 h 32"/>
                <a:gd name="T14" fmla="*/ 2147483647 w 136"/>
                <a:gd name="T15" fmla="*/ 0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2147483647 w 136"/>
                <a:gd name="T21" fmla="*/ 2147483647 h 32"/>
                <a:gd name="T22" fmla="*/ 2147483647 w 136"/>
                <a:gd name="T23" fmla="*/ 2147483647 h 32"/>
                <a:gd name="T24" fmla="*/ 2147483647 w 136"/>
                <a:gd name="T25" fmla="*/ 2147483647 h 32"/>
                <a:gd name="T26" fmla="*/ 2147483647 w 136"/>
                <a:gd name="T27" fmla="*/ 2147483647 h 32"/>
                <a:gd name="T28" fmla="*/ 2147483647 w 136"/>
                <a:gd name="T29" fmla="*/ 2147483647 h 32"/>
                <a:gd name="T30" fmla="*/ 2147483647 w 136"/>
                <a:gd name="T31" fmla="*/ 2147483647 h 32"/>
                <a:gd name="T32" fmla="*/ 2147483647 w 136"/>
                <a:gd name="T33" fmla="*/ 2147483647 h 32"/>
                <a:gd name="T34" fmla="*/ 2147483647 w 136"/>
                <a:gd name="T35" fmla="*/ 2147483647 h 32"/>
                <a:gd name="T36" fmla="*/ 2147483647 w 136"/>
                <a:gd name="T37" fmla="*/ 2147483647 h 32"/>
                <a:gd name="T38" fmla="*/ 2147483647 w 136"/>
                <a:gd name="T39" fmla="*/ 2147483647 h 32"/>
                <a:gd name="T40" fmla="*/ 2147483647 w 136"/>
                <a:gd name="T41" fmla="*/ 2147483647 h 32"/>
                <a:gd name="T42" fmla="*/ 2147483647 w 136"/>
                <a:gd name="T43" fmla="*/ 2147483647 h 32"/>
                <a:gd name="T44" fmla="*/ 2147483647 w 136"/>
                <a:gd name="T45" fmla="*/ 2147483647 h 32"/>
                <a:gd name="T46" fmla="*/ 2147483647 w 136"/>
                <a:gd name="T47" fmla="*/ 2147483647 h 32"/>
                <a:gd name="T48" fmla="*/ 2147483647 w 136"/>
                <a:gd name="T49" fmla="*/ 2147483647 h 32"/>
                <a:gd name="T50" fmla="*/ 0 w 136"/>
                <a:gd name="T51" fmla="*/ 2147483647 h 32"/>
                <a:gd name="T52" fmla="*/ 0 w 136"/>
                <a:gd name="T53" fmla="*/ 2147483647 h 32"/>
                <a:gd name="T54" fmla="*/ 0 w 136"/>
                <a:gd name="T55" fmla="*/ 2147483647 h 32"/>
                <a:gd name="T56" fmla="*/ 2147483647 w 136"/>
                <a:gd name="T57" fmla="*/ 2147483647 h 32"/>
                <a:gd name="T58" fmla="*/ 2147483647 w 136"/>
                <a:gd name="T59" fmla="*/ 2147483647 h 32"/>
                <a:gd name="T60" fmla="*/ 2147483647 w 136"/>
                <a:gd name="T61" fmla="*/ 2147483647 h 32"/>
                <a:gd name="T62" fmla="*/ 2147483647 w 136"/>
                <a:gd name="T63" fmla="*/ 2147483647 h 32"/>
                <a:gd name="T64" fmla="*/ 2147483647 w 136"/>
                <a:gd name="T65" fmla="*/ 2147483647 h 32"/>
                <a:gd name="T66" fmla="*/ 2147483647 w 136"/>
                <a:gd name="T67" fmla="*/ 2147483647 h 32"/>
                <a:gd name="T68" fmla="*/ 2147483647 w 136"/>
                <a:gd name="T69" fmla="*/ 2147483647 h 32"/>
                <a:gd name="T70" fmla="*/ 2147483647 w 136"/>
                <a:gd name="T71" fmla="*/ 2147483647 h 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6"/>
                <a:gd name="T109" fmla="*/ 0 h 32"/>
                <a:gd name="T110" fmla="*/ 136 w 136"/>
                <a:gd name="T111" fmla="*/ 32 h 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6" h="32">
                  <a:moveTo>
                    <a:pt x="72" y="8"/>
                  </a:moveTo>
                  <a:lnTo>
                    <a:pt x="88" y="0"/>
                  </a:lnTo>
                  <a:lnTo>
                    <a:pt x="96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36" y="8"/>
                  </a:lnTo>
                  <a:lnTo>
                    <a:pt x="136" y="16"/>
                  </a:lnTo>
                  <a:lnTo>
                    <a:pt x="128" y="16"/>
                  </a:lnTo>
                  <a:lnTo>
                    <a:pt x="120" y="16"/>
                  </a:lnTo>
                  <a:lnTo>
                    <a:pt x="112" y="16"/>
                  </a:lnTo>
                  <a:lnTo>
                    <a:pt x="96" y="16"/>
                  </a:lnTo>
                  <a:lnTo>
                    <a:pt x="80" y="16"/>
                  </a:lnTo>
                  <a:lnTo>
                    <a:pt x="72" y="24"/>
                  </a:lnTo>
                  <a:lnTo>
                    <a:pt x="56" y="24"/>
                  </a:lnTo>
                  <a:lnTo>
                    <a:pt x="40" y="32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72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5" name="Freeform 103"/>
            <p:cNvSpPr/>
            <p:nvPr/>
          </p:nvSpPr>
          <p:spPr bwMode="auto">
            <a:xfrm>
              <a:off x="5403850" y="1677987"/>
              <a:ext cx="114300" cy="214313"/>
            </a:xfrm>
            <a:custGeom>
              <a:avLst/>
              <a:gdLst>
                <a:gd name="T0" fmla="*/ 2147483647 w 72"/>
                <a:gd name="T1" fmla="*/ 2147483647 h 135"/>
                <a:gd name="T2" fmla="*/ 2147483647 w 72"/>
                <a:gd name="T3" fmla="*/ 2147483647 h 135"/>
                <a:gd name="T4" fmla="*/ 2147483647 w 72"/>
                <a:gd name="T5" fmla="*/ 2147483647 h 135"/>
                <a:gd name="T6" fmla="*/ 2147483647 w 72"/>
                <a:gd name="T7" fmla="*/ 2147483647 h 135"/>
                <a:gd name="T8" fmla="*/ 2147483647 w 72"/>
                <a:gd name="T9" fmla="*/ 0 h 135"/>
                <a:gd name="T10" fmla="*/ 2147483647 w 72"/>
                <a:gd name="T11" fmla="*/ 0 h 135"/>
                <a:gd name="T12" fmla="*/ 2147483647 w 72"/>
                <a:gd name="T13" fmla="*/ 2147483647 h 135"/>
                <a:gd name="T14" fmla="*/ 2147483647 w 72"/>
                <a:gd name="T15" fmla="*/ 2147483647 h 135"/>
                <a:gd name="T16" fmla="*/ 2147483647 w 72"/>
                <a:gd name="T17" fmla="*/ 2147483647 h 135"/>
                <a:gd name="T18" fmla="*/ 2147483647 w 72"/>
                <a:gd name="T19" fmla="*/ 2147483647 h 135"/>
                <a:gd name="T20" fmla="*/ 2147483647 w 72"/>
                <a:gd name="T21" fmla="*/ 2147483647 h 135"/>
                <a:gd name="T22" fmla="*/ 2147483647 w 72"/>
                <a:gd name="T23" fmla="*/ 2147483647 h 135"/>
                <a:gd name="T24" fmla="*/ 2147483647 w 72"/>
                <a:gd name="T25" fmla="*/ 2147483647 h 135"/>
                <a:gd name="T26" fmla="*/ 2147483647 w 72"/>
                <a:gd name="T27" fmla="*/ 2147483647 h 135"/>
                <a:gd name="T28" fmla="*/ 2147483647 w 72"/>
                <a:gd name="T29" fmla="*/ 2147483647 h 135"/>
                <a:gd name="T30" fmla="*/ 0 w 72"/>
                <a:gd name="T31" fmla="*/ 2147483647 h 135"/>
                <a:gd name="T32" fmla="*/ 0 w 72"/>
                <a:gd name="T33" fmla="*/ 2147483647 h 135"/>
                <a:gd name="T34" fmla="*/ 0 w 72"/>
                <a:gd name="T35" fmla="*/ 2147483647 h 135"/>
                <a:gd name="T36" fmla="*/ 0 w 72"/>
                <a:gd name="T37" fmla="*/ 2147483647 h 135"/>
                <a:gd name="T38" fmla="*/ 2147483647 w 72"/>
                <a:gd name="T39" fmla="*/ 2147483647 h 135"/>
                <a:gd name="T40" fmla="*/ 2147483647 w 72"/>
                <a:gd name="T41" fmla="*/ 2147483647 h 135"/>
                <a:gd name="T42" fmla="*/ 2147483647 w 72"/>
                <a:gd name="T43" fmla="*/ 2147483647 h 135"/>
                <a:gd name="T44" fmla="*/ 2147483647 w 72"/>
                <a:gd name="T45" fmla="*/ 2147483647 h 1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2"/>
                <a:gd name="T70" fmla="*/ 0 h 135"/>
                <a:gd name="T71" fmla="*/ 72 w 72"/>
                <a:gd name="T72" fmla="*/ 135 h 1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2" h="135">
                  <a:moveTo>
                    <a:pt x="32" y="96"/>
                  </a:moveTo>
                  <a:lnTo>
                    <a:pt x="40" y="72"/>
                  </a:lnTo>
                  <a:lnTo>
                    <a:pt x="48" y="56"/>
                  </a:lnTo>
                  <a:lnTo>
                    <a:pt x="56" y="32"/>
                  </a:lnTo>
                  <a:lnTo>
                    <a:pt x="48" y="0"/>
                  </a:lnTo>
                  <a:lnTo>
                    <a:pt x="72" y="0"/>
                  </a:lnTo>
                  <a:lnTo>
                    <a:pt x="72" y="24"/>
                  </a:lnTo>
                  <a:lnTo>
                    <a:pt x="64" y="48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96"/>
                  </a:lnTo>
                  <a:lnTo>
                    <a:pt x="40" y="104"/>
                  </a:lnTo>
                  <a:lnTo>
                    <a:pt x="24" y="120"/>
                  </a:lnTo>
                  <a:lnTo>
                    <a:pt x="8" y="127"/>
                  </a:lnTo>
                  <a:lnTo>
                    <a:pt x="8" y="135"/>
                  </a:lnTo>
                  <a:lnTo>
                    <a:pt x="0" y="135"/>
                  </a:lnTo>
                  <a:lnTo>
                    <a:pt x="0" y="127"/>
                  </a:lnTo>
                  <a:lnTo>
                    <a:pt x="8" y="120"/>
                  </a:lnTo>
                  <a:lnTo>
                    <a:pt x="24" y="112"/>
                  </a:lnTo>
                  <a:lnTo>
                    <a:pt x="32" y="9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6" name="组合 161"/>
          <p:cNvGrpSpPr/>
          <p:nvPr/>
        </p:nvGrpSpPr>
        <p:grpSpPr bwMode="auto">
          <a:xfrm>
            <a:off x="7526338" y="4422775"/>
            <a:ext cx="306387" cy="333375"/>
            <a:chOff x="6936757" y="1577996"/>
            <a:chExt cx="349931" cy="360000"/>
          </a:xfrm>
        </p:grpSpPr>
        <p:sp>
          <p:nvSpPr>
            <p:cNvPr id="69681" name="Freeform 110"/>
            <p:cNvSpPr/>
            <p:nvPr/>
          </p:nvSpPr>
          <p:spPr bwMode="auto">
            <a:xfrm>
              <a:off x="6936757" y="1638416"/>
              <a:ext cx="40280" cy="289510"/>
            </a:xfrm>
            <a:custGeom>
              <a:avLst/>
              <a:gdLst>
                <a:gd name="T0" fmla="*/ 0 w 32"/>
                <a:gd name="T1" fmla="*/ 2147483647 h 230"/>
                <a:gd name="T2" fmla="*/ 0 w 32"/>
                <a:gd name="T3" fmla="*/ 2147483647 h 230"/>
                <a:gd name="T4" fmla="*/ 0 w 32"/>
                <a:gd name="T5" fmla="*/ 0 h 230"/>
                <a:gd name="T6" fmla="*/ 0 w 32"/>
                <a:gd name="T7" fmla="*/ 0 h 230"/>
                <a:gd name="T8" fmla="*/ 2147483647 w 32"/>
                <a:gd name="T9" fmla="*/ 0 h 230"/>
                <a:gd name="T10" fmla="*/ 2147483647 w 32"/>
                <a:gd name="T11" fmla="*/ 2147483647 h 230"/>
                <a:gd name="T12" fmla="*/ 2147483647 w 32"/>
                <a:gd name="T13" fmla="*/ 2147483647 h 230"/>
                <a:gd name="T14" fmla="*/ 2147483647 w 32"/>
                <a:gd name="T15" fmla="*/ 2147483647 h 230"/>
                <a:gd name="T16" fmla="*/ 2147483647 w 32"/>
                <a:gd name="T17" fmla="*/ 2147483647 h 230"/>
                <a:gd name="T18" fmla="*/ 2147483647 w 32"/>
                <a:gd name="T19" fmla="*/ 2147483647 h 230"/>
                <a:gd name="T20" fmla="*/ 2147483647 w 32"/>
                <a:gd name="T21" fmla="*/ 2147483647 h 230"/>
                <a:gd name="T22" fmla="*/ 2147483647 w 32"/>
                <a:gd name="T23" fmla="*/ 2147483647 h 230"/>
                <a:gd name="T24" fmla="*/ 2147483647 w 32"/>
                <a:gd name="T25" fmla="*/ 2147483647 h 230"/>
                <a:gd name="T26" fmla="*/ 2147483647 w 32"/>
                <a:gd name="T27" fmla="*/ 2147483647 h 230"/>
                <a:gd name="T28" fmla="*/ 2147483647 w 32"/>
                <a:gd name="T29" fmla="*/ 2147483647 h 230"/>
                <a:gd name="T30" fmla="*/ 2147483647 w 32"/>
                <a:gd name="T31" fmla="*/ 2147483647 h 230"/>
                <a:gd name="T32" fmla="*/ 2147483647 w 32"/>
                <a:gd name="T33" fmla="*/ 2147483647 h 230"/>
                <a:gd name="T34" fmla="*/ 2147483647 w 32"/>
                <a:gd name="T35" fmla="*/ 2147483647 h 230"/>
                <a:gd name="T36" fmla="*/ 2147483647 w 32"/>
                <a:gd name="T37" fmla="*/ 2147483647 h 230"/>
                <a:gd name="T38" fmla="*/ 2147483647 w 32"/>
                <a:gd name="T39" fmla="*/ 2147483647 h 230"/>
                <a:gd name="T40" fmla="*/ 2147483647 w 32"/>
                <a:gd name="T41" fmla="*/ 2147483647 h 230"/>
                <a:gd name="T42" fmla="*/ 2147483647 w 32"/>
                <a:gd name="T43" fmla="*/ 2147483647 h 230"/>
                <a:gd name="T44" fmla="*/ 2147483647 w 32"/>
                <a:gd name="T45" fmla="*/ 2147483647 h 230"/>
                <a:gd name="T46" fmla="*/ 2147483647 w 32"/>
                <a:gd name="T47" fmla="*/ 2147483647 h 230"/>
                <a:gd name="T48" fmla="*/ 2147483647 w 32"/>
                <a:gd name="T49" fmla="*/ 2147483647 h 230"/>
                <a:gd name="T50" fmla="*/ 0 w 32"/>
                <a:gd name="T51" fmla="*/ 2147483647 h 230"/>
                <a:gd name="T52" fmla="*/ 0 w 32"/>
                <a:gd name="T53" fmla="*/ 2147483647 h 230"/>
                <a:gd name="T54" fmla="*/ 0 w 32"/>
                <a:gd name="T55" fmla="*/ 2147483647 h 230"/>
                <a:gd name="T56" fmla="*/ 0 w 32"/>
                <a:gd name="T57" fmla="*/ 2147483647 h 230"/>
                <a:gd name="T58" fmla="*/ 2147483647 w 32"/>
                <a:gd name="T59" fmla="*/ 2147483647 h 230"/>
                <a:gd name="T60" fmla="*/ 2147483647 w 32"/>
                <a:gd name="T61" fmla="*/ 2147483647 h 230"/>
                <a:gd name="T62" fmla="*/ 2147483647 w 32"/>
                <a:gd name="T63" fmla="*/ 2147483647 h 230"/>
                <a:gd name="T64" fmla="*/ 2147483647 w 32"/>
                <a:gd name="T65" fmla="*/ 2147483647 h 230"/>
                <a:gd name="T66" fmla="*/ 2147483647 w 32"/>
                <a:gd name="T67" fmla="*/ 2147483647 h 230"/>
                <a:gd name="T68" fmla="*/ 2147483647 w 32"/>
                <a:gd name="T69" fmla="*/ 2147483647 h 230"/>
                <a:gd name="T70" fmla="*/ 2147483647 w 32"/>
                <a:gd name="T71" fmla="*/ 2147483647 h 230"/>
                <a:gd name="T72" fmla="*/ 2147483647 w 32"/>
                <a:gd name="T73" fmla="*/ 2147483647 h 230"/>
                <a:gd name="T74" fmla="*/ 2147483647 w 32"/>
                <a:gd name="T75" fmla="*/ 2147483647 h 230"/>
                <a:gd name="T76" fmla="*/ 2147483647 w 32"/>
                <a:gd name="T77" fmla="*/ 2147483647 h 230"/>
                <a:gd name="T78" fmla="*/ 0 w 32"/>
                <a:gd name="T79" fmla="*/ 2147483647 h 230"/>
                <a:gd name="T80" fmla="*/ 0 w 32"/>
                <a:gd name="T81" fmla="*/ 2147483647 h 230"/>
                <a:gd name="T82" fmla="*/ 0 w 32"/>
                <a:gd name="T83" fmla="*/ 2147483647 h 2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2"/>
                <a:gd name="T127" fmla="*/ 0 h 230"/>
                <a:gd name="T128" fmla="*/ 32 w 32"/>
                <a:gd name="T129" fmla="*/ 230 h 23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2" h="230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32" y="31"/>
                  </a:lnTo>
                  <a:lnTo>
                    <a:pt x="32" y="47"/>
                  </a:lnTo>
                  <a:lnTo>
                    <a:pt x="32" y="63"/>
                  </a:lnTo>
                  <a:lnTo>
                    <a:pt x="32" y="79"/>
                  </a:lnTo>
                  <a:lnTo>
                    <a:pt x="32" y="111"/>
                  </a:lnTo>
                  <a:lnTo>
                    <a:pt x="32" y="135"/>
                  </a:lnTo>
                  <a:lnTo>
                    <a:pt x="32" y="159"/>
                  </a:lnTo>
                  <a:lnTo>
                    <a:pt x="24" y="182"/>
                  </a:lnTo>
                  <a:lnTo>
                    <a:pt x="24" y="198"/>
                  </a:lnTo>
                  <a:lnTo>
                    <a:pt x="24" y="214"/>
                  </a:lnTo>
                  <a:lnTo>
                    <a:pt x="24" y="222"/>
                  </a:lnTo>
                  <a:lnTo>
                    <a:pt x="24" y="230"/>
                  </a:lnTo>
                  <a:lnTo>
                    <a:pt x="16" y="230"/>
                  </a:lnTo>
                  <a:lnTo>
                    <a:pt x="16" y="222"/>
                  </a:lnTo>
                  <a:lnTo>
                    <a:pt x="8" y="222"/>
                  </a:lnTo>
                  <a:lnTo>
                    <a:pt x="8" y="214"/>
                  </a:lnTo>
                  <a:lnTo>
                    <a:pt x="0" y="198"/>
                  </a:lnTo>
                  <a:lnTo>
                    <a:pt x="0" y="190"/>
                  </a:lnTo>
                  <a:lnTo>
                    <a:pt x="0" y="182"/>
                  </a:lnTo>
                  <a:lnTo>
                    <a:pt x="8" y="174"/>
                  </a:lnTo>
                  <a:lnTo>
                    <a:pt x="8" y="159"/>
                  </a:lnTo>
                  <a:lnTo>
                    <a:pt x="8" y="127"/>
                  </a:lnTo>
                  <a:lnTo>
                    <a:pt x="8" y="95"/>
                  </a:lnTo>
                  <a:lnTo>
                    <a:pt x="8" y="71"/>
                  </a:lnTo>
                  <a:lnTo>
                    <a:pt x="8" y="55"/>
                  </a:lnTo>
                  <a:lnTo>
                    <a:pt x="8" y="47"/>
                  </a:lnTo>
                  <a:lnTo>
                    <a:pt x="8" y="31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2" name="Freeform 111"/>
            <p:cNvSpPr/>
            <p:nvPr/>
          </p:nvSpPr>
          <p:spPr bwMode="auto">
            <a:xfrm>
              <a:off x="7076478" y="1577996"/>
              <a:ext cx="210210" cy="360000"/>
            </a:xfrm>
            <a:custGeom>
              <a:avLst/>
              <a:gdLst>
                <a:gd name="T0" fmla="*/ 2147483647 w 167"/>
                <a:gd name="T1" fmla="*/ 2147483647 h 286"/>
                <a:gd name="T2" fmla="*/ 2147483647 w 167"/>
                <a:gd name="T3" fmla="*/ 2147483647 h 286"/>
                <a:gd name="T4" fmla="*/ 2147483647 w 167"/>
                <a:gd name="T5" fmla="*/ 2147483647 h 286"/>
                <a:gd name="T6" fmla="*/ 2147483647 w 167"/>
                <a:gd name="T7" fmla="*/ 2147483647 h 286"/>
                <a:gd name="T8" fmla="*/ 2147483647 w 167"/>
                <a:gd name="T9" fmla="*/ 2147483647 h 286"/>
                <a:gd name="T10" fmla="*/ 2147483647 w 167"/>
                <a:gd name="T11" fmla="*/ 2147483647 h 286"/>
                <a:gd name="T12" fmla="*/ 2147483647 w 167"/>
                <a:gd name="T13" fmla="*/ 2147483647 h 286"/>
                <a:gd name="T14" fmla="*/ 2147483647 w 167"/>
                <a:gd name="T15" fmla="*/ 2147483647 h 286"/>
                <a:gd name="T16" fmla="*/ 2147483647 w 167"/>
                <a:gd name="T17" fmla="*/ 2147483647 h 286"/>
                <a:gd name="T18" fmla="*/ 2147483647 w 167"/>
                <a:gd name="T19" fmla="*/ 2147483647 h 286"/>
                <a:gd name="T20" fmla="*/ 2147483647 w 167"/>
                <a:gd name="T21" fmla="*/ 2147483647 h 286"/>
                <a:gd name="T22" fmla="*/ 2147483647 w 167"/>
                <a:gd name="T23" fmla="*/ 2147483647 h 286"/>
                <a:gd name="T24" fmla="*/ 2147483647 w 167"/>
                <a:gd name="T25" fmla="*/ 2147483647 h 286"/>
                <a:gd name="T26" fmla="*/ 2147483647 w 167"/>
                <a:gd name="T27" fmla="*/ 2147483647 h 286"/>
                <a:gd name="T28" fmla="*/ 2147483647 w 167"/>
                <a:gd name="T29" fmla="*/ 2147483647 h 286"/>
                <a:gd name="T30" fmla="*/ 2147483647 w 167"/>
                <a:gd name="T31" fmla="*/ 2147483647 h 286"/>
                <a:gd name="T32" fmla="*/ 2147483647 w 167"/>
                <a:gd name="T33" fmla="*/ 2147483647 h 286"/>
                <a:gd name="T34" fmla="*/ 2147483647 w 167"/>
                <a:gd name="T35" fmla="*/ 2147483647 h 286"/>
                <a:gd name="T36" fmla="*/ 2147483647 w 167"/>
                <a:gd name="T37" fmla="*/ 2147483647 h 286"/>
                <a:gd name="T38" fmla="*/ 2147483647 w 167"/>
                <a:gd name="T39" fmla="*/ 2147483647 h 286"/>
                <a:gd name="T40" fmla="*/ 2147483647 w 167"/>
                <a:gd name="T41" fmla="*/ 2147483647 h 286"/>
                <a:gd name="T42" fmla="*/ 2147483647 w 167"/>
                <a:gd name="T43" fmla="*/ 2147483647 h 286"/>
                <a:gd name="T44" fmla="*/ 2147483647 w 167"/>
                <a:gd name="T45" fmla="*/ 2147483647 h 286"/>
                <a:gd name="T46" fmla="*/ 2147483647 w 167"/>
                <a:gd name="T47" fmla="*/ 2147483647 h 286"/>
                <a:gd name="T48" fmla="*/ 2147483647 w 167"/>
                <a:gd name="T49" fmla="*/ 2147483647 h 286"/>
                <a:gd name="T50" fmla="*/ 2147483647 w 167"/>
                <a:gd name="T51" fmla="*/ 0 h 286"/>
                <a:gd name="T52" fmla="*/ 2147483647 w 167"/>
                <a:gd name="T53" fmla="*/ 2147483647 h 286"/>
                <a:gd name="T54" fmla="*/ 2147483647 w 167"/>
                <a:gd name="T55" fmla="*/ 2147483647 h 286"/>
                <a:gd name="T56" fmla="*/ 2147483647 w 167"/>
                <a:gd name="T57" fmla="*/ 2147483647 h 286"/>
                <a:gd name="T58" fmla="*/ 2147483647 w 167"/>
                <a:gd name="T59" fmla="*/ 2147483647 h 286"/>
                <a:gd name="T60" fmla="*/ 2147483647 w 167"/>
                <a:gd name="T61" fmla="*/ 2147483647 h 286"/>
                <a:gd name="T62" fmla="*/ 2147483647 w 167"/>
                <a:gd name="T63" fmla="*/ 2147483647 h 286"/>
                <a:gd name="T64" fmla="*/ 2147483647 w 167"/>
                <a:gd name="T65" fmla="*/ 2147483647 h 286"/>
                <a:gd name="T66" fmla="*/ 2147483647 w 167"/>
                <a:gd name="T67" fmla="*/ 2147483647 h 286"/>
                <a:gd name="T68" fmla="*/ 2147483647 w 167"/>
                <a:gd name="T69" fmla="*/ 2147483647 h 286"/>
                <a:gd name="T70" fmla="*/ 2147483647 w 167"/>
                <a:gd name="T71" fmla="*/ 2147483647 h 286"/>
                <a:gd name="T72" fmla="*/ 2147483647 w 167"/>
                <a:gd name="T73" fmla="*/ 2147483647 h 28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7"/>
                <a:gd name="T112" fmla="*/ 0 h 286"/>
                <a:gd name="T113" fmla="*/ 167 w 167"/>
                <a:gd name="T114" fmla="*/ 286 h 28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7" h="286">
                  <a:moveTo>
                    <a:pt x="159" y="278"/>
                  </a:moveTo>
                  <a:lnTo>
                    <a:pt x="151" y="286"/>
                  </a:lnTo>
                  <a:lnTo>
                    <a:pt x="143" y="286"/>
                  </a:lnTo>
                  <a:lnTo>
                    <a:pt x="135" y="286"/>
                  </a:lnTo>
                  <a:lnTo>
                    <a:pt x="135" y="278"/>
                  </a:lnTo>
                  <a:lnTo>
                    <a:pt x="127" y="270"/>
                  </a:lnTo>
                  <a:lnTo>
                    <a:pt x="127" y="262"/>
                  </a:lnTo>
                  <a:lnTo>
                    <a:pt x="119" y="254"/>
                  </a:lnTo>
                  <a:lnTo>
                    <a:pt x="111" y="254"/>
                  </a:lnTo>
                  <a:lnTo>
                    <a:pt x="103" y="246"/>
                  </a:lnTo>
                  <a:lnTo>
                    <a:pt x="96" y="238"/>
                  </a:lnTo>
                  <a:lnTo>
                    <a:pt x="96" y="230"/>
                  </a:lnTo>
                  <a:lnTo>
                    <a:pt x="103" y="230"/>
                  </a:lnTo>
                  <a:lnTo>
                    <a:pt x="111" y="238"/>
                  </a:lnTo>
                  <a:lnTo>
                    <a:pt x="119" y="238"/>
                  </a:lnTo>
                  <a:lnTo>
                    <a:pt x="127" y="238"/>
                  </a:lnTo>
                  <a:lnTo>
                    <a:pt x="135" y="238"/>
                  </a:lnTo>
                  <a:lnTo>
                    <a:pt x="143" y="238"/>
                  </a:lnTo>
                  <a:lnTo>
                    <a:pt x="143" y="230"/>
                  </a:lnTo>
                  <a:lnTo>
                    <a:pt x="143" y="222"/>
                  </a:lnTo>
                  <a:lnTo>
                    <a:pt x="143" y="215"/>
                  </a:lnTo>
                  <a:lnTo>
                    <a:pt x="143" y="199"/>
                  </a:lnTo>
                  <a:lnTo>
                    <a:pt x="143" y="167"/>
                  </a:lnTo>
                  <a:lnTo>
                    <a:pt x="143" y="127"/>
                  </a:lnTo>
                  <a:lnTo>
                    <a:pt x="143" y="95"/>
                  </a:lnTo>
                  <a:lnTo>
                    <a:pt x="135" y="64"/>
                  </a:lnTo>
                  <a:lnTo>
                    <a:pt x="135" y="48"/>
                  </a:lnTo>
                  <a:lnTo>
                    <a:pt x="135" y="40"/>
                  </a:lnTo>
                  <a:lnTo>
                    <a:pt x="135" y="32"/>
                  </a:lnTo>
                  <a:lnTo>
                    <a:pt x="127" y="24"/>
                  </a:lnTo>
                  <a:lnTo>
                    <a:pt x="119" y="24"/>
                  </a:lnTo>
                  <a:lnTo>
                    <a:pt x="111" y="24"/>
                  </a:lnTo>
                  <a:lnTo>
                    <a:pt x="88" y="32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48" y="16"/>
                  </a:lnTo>
                  <a:lnTo>
                    <a:pt x="56" y="16"/>
                  </a:lnTo>
                  <a:lnTo>
                    <a:pt x="96" y="16"/>
                  </a:lnTo>
                  <a:lnTo>
                    <a:pt x="111" y="8"/>
                  </a:lnTo>
                  <a:lnTo>
                    <a:pt x="119" y="8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35" y="8"/>
                  </a:lnTo>
                  <a:lnTo>
                    <a:pt x="151" y="8"/>
                  </a:lnTo>
                  <a:lnTo>
                    <a:pt x="159" y="16"/>
                  </a:lnTo>
                  <a:lnTo>
                    <a:pt x="167" y="16"/>
                  </a:lnTo>
                  <a:lnTo>
                    <a:pt x="167" y="24"/>
                  </a:lnTo>
                  <a:lnTo>
                    <a:pt x="167" y="32"/>
                  </a:lnTo>
                  <a:lnTo>
                    <a:pt x="159" y="32"/>
                  </a:lnTo>
                  <a:lnTo>
                    <a:pt x="159" y="40"/>
                  </a:lnTo>
                  <a:lnTo>
                    <a:pt x="159" y="48"/>
                  </a:lnTo>
                  <a:lnTo>
                    <a:pt x="159" y="56"/>
                  </a:lnTo>
                  <a:lnTo>
                    <a:pt x="159" y="72"/>
                  </a:lnTo>
                  <a:lnTo>
                    <a:pt x="159" y="95"/>
                  </a:lnTo>
                  <a:lnTo>
                    <a:pt x="167" y="119"/>
                  </a:lnTo>
                  <a:lnTo>
                    <a:pt x="167" y="151"/>
                  </a:lnTo>
                  <a:lnTo>
                    <a:pt x="167" y="191"/>
                  </a:lnTo>
                  <a:lnTo>
                    <a:pt x="167" y="215"/>
                  </a:lnTo>
                  <a:lnTo>
                    <a:pt x="167" y="230"/>
                  </a:lnTo>
                  <a:lnTo>
                    <a:pt x="167" y="246"/>
                  </a:lnTo>
                  <a:lnTo>
                    <a:pt x="159" y="262"/>
                  </a:lnTo>
                  <a:lnTo>
                    <a:pt x="159" y="27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3" name="Freeform 112"/>
            <p:cNvSpPr/>
            <p:nvPr/>
          </p:nvSpPr>
          <p:spPr bwMode="auto">
            <a:xfrm>
              <a:off x="7026128" y="1707647"/>
              <a:ext cx="50350" cy="110769"/>
            </a:xfrm>
            <a:custGeom>
              <a:avLst/>
              <a:gdLst>
                <a:gd name="T0" fmla="*/ 2147483647 w 40"/>
                <a:gd name="T1" fmla="*/ 2147483647 h 88"/>
                <a:gd name="T2" fmla="*/ 2147483647 w 40"/>
                <a:gd name="T3" fmla="*/ 2147483647 h 88"/>
                <a:gd name="T4" fmla="*/ 2147483647 w 40"/>
                <a:gd name="T5" fmla="*/ 2147483647 h 88"/>
                <a:gd name="T6" fmla="*/ 2147483647 w 40"/>
                <a:gd name="T7" fmla="*/ 2147483647 h 88"/>
                <a:gd name="T8" fmla="*/ 2147483647 w 40"/>
                <a:gd name="T9" fmla="*/ 2147483647 h 88"/>
                <a:gd name="T10" fmla="*/ 2147483647 w 40"/>
                <a:gd name="T11" fmla="*/ 2147483647 h 88"/>
                <a:gd name="T12" fmla="*/ 2147483647 w 40"/>
                <a:gd name="T13" fmla="*/ 2147483647 h 88"/>
                <a:gd name="T14" fmla="*/ 2147483647 w 40"/>
                <a:gd name="T15" fmla="*/ 2147483647 h 88"/>
                <a:gd name="T16" fmla="*/ 2147483647 w 40"/>
                <a:gd name="T17" fmla="*/ 2147483647 h 88"/>
                <a:gd name="T18" fmla="*/ 2147483647 w 40"/>
                <a:gd name="T19" fmla="*/ 2147483647 h 88"/>
                <a:gd name="T20" fmla="*/ 0 w 40"/>
                <a:gd name="T21" fmla="*/ 2147483647 h 88"/>
                <a:gd name="T22" fmla="*/ 0 w 40"/>
                <a:gd name="T23" fmla="*/ 0 h 88"/>
                <a:gd name="T24" fmla="*/ 0 w 40"/>
                <a:gd name="T25" fmla="*/ 0 h 88"/>
                <a:gd name="T26" fmla="*/ 0 w 40"/>
                <a:gd name="T27" fmla="*/ 0 h 88"/>
                <a:gd name="T28" fmla="*/ 2147483647 w 40"/>
                <a:gd name="T29" fmla="*/ 0 h 88"/>
                <a:gd name="T30" fmla="*/ 2147483647 w 40"/>
                <a:gd name="T31" fmla="*/ 0 h 88"/>
                <a:gd name="T32" fmla="*/ 2147483647 w 40"/>
                <a:gd name="T33" fmla="*/ 0 h 88"/>
                <a:gd name="T34" fmla="*/ 2147483647 w 40"/>
                <a:gd name="T35" fmla="*/ 2147483647 h 88"/>
                <a:gd name="T36" fmla="*/ 2147483647 w 40"/>
                <a:gd name="T37" fmla="*/ 2147483647 h 88"/>
                <a:gd name="T38" fmla="*/ 2147483647 w 40"/>
                <a:gd name="T39" fmla="*/ 2147483647 h 88"/>
                <a:gd name="T40" fmla="*/ 2147483647 w 40"/>
                <a:gd name="T41" fmla="*/ 2147483647 h 88"/>
                <a:gd name="T42" fmla="*/ 2147483647 w 40"/>
                <a:gd name="T43" fmla="*/ 2147483647 h 88"/>
                <a:gd name="T44" fmla="*/ 2147483647 w 40"/>
                <a:gd name="T45" fmla="*/ 2147483647 h 88"/>
                <a:gd name="T46" fmla="*/ 2147483647 w 40"/>
                <a:gd name="T47" fmla="*/ 2147483647 h 88"/>
                <a:gd name="T48" fmla="*/ 2147483647 w 40"/>
                <a:gd name="T49" fmla="*/ 2147483647 h 88"/>
                <a:gd name="T50" fmla="*/ 2147483647 w 40"/>
                <a:gd name="T51" fmla="*/ 2147483647 h 8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0"/>
                <a:gd name="T79" fmla="*/ 0 h 88"/>
                <a:gd name="T80" fmla="*/ 40 w 40"/>
                <a:gd name="T81" fmla="*/ 88 h 8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0" h="88">
                  <a:moveTo>
                    <a:pt x="32" y="80"/>
                  </a:moveTo>
                  <a:lnTo>
                    <a:pt x="32" y="88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lnTo>
                    <a:pt x="16" y="48"/>
                  </a:lnTo>
                  <a:lnTo>
                    <a:pt x="8" y="32"/>
                  </a:lnTo>
                  <a:lnTo>
                    <a:pt x="8" y="24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32" y="48"/>
                  </a:lnTo>
                  <a:lnTo>
                    <a:pt x="32" y="56"/>
                  </a:lnTo>
                  <a:lnTo>
                    <a:pt x="32" y="64"/>
                  </a:lnTo>
                  <a:lnTo>
                    <a:pt x="40" y="72"/>
                  </a:lnTo>
                  <a:lnTo>
                    <a:pt x="32" y="8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4" name="Freeform 113"/>
            <p:cNvSpPr/>
            <p:nvPr/>
          </p:nvSpPr>
          <p:spPr bwMode="auto">
            <a:xfrm>
              <a:off x="7036198" y="1687507"/>
              <a:ext cx="161119" cy="90629"/>
            </a:xfrm>
            <a:custGeom>
              <a:avLst/>
              <a:gdLst>
                <a:gd name="T0" fmla="*/ 2147483647 w 128"/>
                <a:gd name="T1" fmla="*/ 2147483647 h 72"/>
                <a:gd name="T2" fmla="*/ 2147483647 w 128"/>
                <a:gd name="T3" fmla="*/ 2147483647 h 72"/>
                <a:gd name="T4" fmla="*/ 2147483647 w 128"/>
                <a:gd name="T5" fmla="*/ 2147483647 h 72"/>
                <a:gd name="T6" fmla="*/ 2147483647 w 128"/>
                <a:gd name="T7" fmla="*/ 2147483647 h 72"/>
                <a:gd name="T8" fmla="*/ 2147483647 w 128"/>
                <a:gd name="T9" fmla="*/ 2147483647 h 72"/>
                <a:gd name="T10" fmla="*/ 2147483647 w 128"/>
                <a:gd name="T11" fmla="*/ 2147483647 h 72"/>
                <a:gd name="T12" fmla="*/ 2147483647 w 128"/>
                <a:gd name="T13" fmla="*/ 2147483647 h 72"/>
                <a:gd name="T14" fmla="*/ 2147483647 w 128"/>
                <a:gd name="T15" fmla="*/ 2147483647 h 72"/>
                <a:gd name="T16" fmla="*/ 2147483647 w 128"/>
                <a:gd name="T17" fmla="*/ 2147483647 h 72"/>
                <a:gd name="T18" fmla="*/ 2147483647 w 128"/>
                <a:gd name="T19" fmla="*/ 2147483647 h 72"/>
                <a:gd name="T20" fmla="*/ 2147483647 w 128"/>
                <a:gd name="T21" fmla="*/ 2147483647 h 72"/>
                <a:gd name="T22" fmla="*/ 2147483647 w 128"/>
                <a:gd name="T23" fmla="*/ 2147483647 h 72"/>
                <a:gd name="T24" fmla="*/ 2147483647 w 128"/>
                <a:gd name="T25" fmla="*/ 2147483647 h 72"/>
                <a:gd name="T26" fmla="*/ 2147483647 w 128"/>
                <a:gd name="T27" fmla="*/ 2147483647 h 72"/>
                <a:gd name="T28" fmla="*/ 2147483647 w 128"/>
                <a:gd name="T29" fmla="*/ 2147483647 h 72"/>
                <a:gd name="T30" fmla="*/ 2147483647 w 128"/>
                <a:gd name="T31" fmla="*/ 2147483647 h 72"/>
                <a:gd name="T32" fmla="*/ 2147483647 w 128"/>
                <a:gd name="T33" fmla="*/ 2147483647 h 72"/>
                <a:gd name="T34" fmla="*/ 2147483647 w 128"/>
                <a:gd name="T35" fmla="*/ 2147483647 h 72"/>
                <a:gd name="T36" fmla="*/ 2147483647 w 128"/>
                <a:gd name="T37" fmla="*/ 2147483647 h 72"/>
                <a:gd name="T38" fmla="*/ 0 w 128"/>
                <a:gd name="T39" fmla="*/ 2147483647 h 72"/>
                <a:gd name="T40" fmla="*/ 0 w 128"/>
                <a:gd name="T41" fmla="*/ 2147483647 h 72"/>
                <a:gd name="T42" fmla="*/ 2147483647 w 128"/>
                <a:gd name="T43" fmla="*/ 2147483647 h 72"/>
                <a:gd name="T44" fmla="*/ 2147483647 w 128"/>
                <a:gd name="T45" fmla="*/ 2147483647 h 72"/>
                <a:gd name="T46" fmla="*/ 2147483647 w 128"/>
                <a:gd name="T47" fmla="*/ 2147483647 h 72"/>
                <a:gd name="T48" fmla="*/ 2147483647 w 128"/>
                <a:gd name="T49" fmla="*/ 2147483647 h 72"/>
                <a:gd name="T50" fmla="*/ 2147483647 w 128"/>
                <a:gd name="T51" fmla="*/ 0 h 72"/>
                <a:gd name="T52" fmla="*/ 2147483647 w 128"/>
                <a:gd name="T53" fmla="*/ 0 h 72"/>
                <a:gd name="T54" fmla="*/ 2147483647 w 128"/>
                <a:gd name="T55" fmla="*/ 0 h 72"/>
                <a:gd name="T56" fmla="*/ 2147483647 w 128"/>
                <a:gd name="T57" fmla="*/ 0 h 72"/>
                <a:gd name="T58" fmla="*/ 2147483647 w 128"/>
                <a:gd name="T59" fmla="*/ 0 h 72"/>
                <a:gd name="T60" fmla="*/ 2147483647 w 128"/>
                <a:gd name="T61" fmla="*/ 2147483647 h 72"/>
                <a:gd name="T62" fmla="*/ 2147483647 w 128"/>
                <a:gd name="T63" fmla="*/ 2147483647 h 72"/>
                <a:gd name="T64" fmla="*/ 2147483647 w 128"/>
                <a:gd name="T65" fmla="*/ 2147483647 h 72"/>
                <a:gd name="T66" fmla="*/ 2147483647 w 128"/>
                <a:gd name="T67" fmla="*/ 2147483647 h 72"/>
                <a:gd name="T68" fmla="*/ 2147483647 w 128"/>
                <a:gd name="T69" fmla="*/ 2147483647 h 72"/>
                <a:gd name="T70" fmla="*/ 2147483647 w 128"/>
                <a:gd name="T71" fmla="*/ 2147483647 h 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8"/>
                <a:gd name="T109" fmla="*/ 0 h 72"/>
                <a:gd name="T110" fmla="*/ 128 w 128"/>
                <a:gd name="T111" fmla="*/ 72 h 7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8" h="72">
                  <a:moveTo>
                    <a:pt x="120" y="24"/>
                  </a:moveTo>
                  <a:lnTo>
                    <a:pt x="120" y="24"/>
                  </a:lnTo>
                  <a:lnTo>
                    <a:pt x="112" y="40"/>
                  </a:lnTo>
                  <a:lnTo>
                    <a:pt x="104" y="56"/>
                  </a:lnTo>
                  <a:lnTo>
                    <a:pt x="96" y="72"/>
                  </a:lnTo>
                  <a:lnTo>
                    <a:pt x="80" y="72"/>
                  </a:lnTo>
                  <a:lnTo>
                    <a:pt x="80" y="56"/>
                  </a:lnTo>
                  <a:lnTo>
                    <a:pt x="88" y="48"/>
                  </a:lnTo>
                  <a:lnTo>
                    <a:pt x="88" y="40"/>
                  </a:lnTo>
                  <a:lnTo>
                    <a:pt x="88" y="32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72" y="16"/>
                  </a:lnTo>
                  <a:lnTo>
                    <a:pt x="64" y="16"/>
                  </a:lnTo>
                  <a:lnTo>
                    <a:pt x="48" y="24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24" y="16"/>
                  </a:lnTo>
                  <a:lnTo>
                    <a:pt x="56" y="8"/>
                  </a:lnTo>
                  <a:lnTo>
                    <a:pt x="72" y="8"/>
                  </a:lnTo>
                  <a:lnTo>
                    <a:pt x="80" y="8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8"/>
                  </a:lnTo>
                  <a:lnTo>
                    <a:pt x="128" y="16"/>
                  </a:lnTo>
                  <a:lnTo>
                    <a:pt x="128" y="24"/>
                  </a:lnTo>
                  <a:lnTo>
                    <a:pt x="120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5" name="Freeform 114"/>
            <p:cNvSpPr/>
            <p:nvPr/>
          </p:nvSpPr>
          <p:spPr bwMode="auto">
            <a:xfrm>
              <a:off x="7056338" y="1768066"/>
              <a:ext cx="120839" cy="30210"/>
            </a:xfrm>
            <a:custGeom>
              <a:avLst/>
              <a:gdLst>
                <a:gd name="T0" fmla="*/ 2147483647 w 96"/>
                <a:gd name="T1" fmla="*/ 2147483647 h 24"/>
                <a:gd name="T2" fmla="*/ 2147483647 w 96"/>
                <a:gd name="T3" fmla="*/ 2147483647 h 24"/>
                <a:gd name="T4" fmla="*/ 2147483647 w 96"/>
                <a:gd name="T5" fmla="*/ 2147483647 h 24"/>
                <a:gd name="T6" fmla="*/ 2147483647 w 96"/>
                <a:gd name="T7" fmla="*/ 2147483647 h 24"/>
                <a:gd name="T8" fmla="*/ 2147483647 w 96"/>
                <a:gd name="T9" fmla="*/ 2147483647 h 24"/>
                <a:gd name="T10" fmla="*/ 2147483647 w 96"/>
                <a:gd name="T11" fmla="*/ 2147483647 h 24"/>
                <a:gd name="T12" fmla="*/ 2147483647 w 96"/>
                <a:gd name="T13" fmla="*/ 2147483647 h 24"/>
                <a:gd name="T14" fmla="*/ 2147483647 w 96"/>
                <a:gd name="T15" fmla="*/ 2147483647 h 24"/>
                <a:gd name="T16" fmla="*/ 0 w 96"/>
                <a:gd name="T17" fmla="*/ 2147483647 h 24"/>
                <a:gd name="T18" fmla="*/ 0 w 96"/>
                <a:gd name="T19" fmla="*/ 2147483647 h 24"/>
                <a:gd name="T20" fmla="*/ 2147483647 w 96"/>
                <a:gd name="T21" fmla="*/ 2147483647 h 24"/>
                <a:gd name="T22" fmla="*/ 2147483647 w 96"/>
                <a:gd name="T23" fmla="*/ 2147483647 h 24"/>
                <a:gd name="T24" fmla="*/ 2147483647 w 96"/>
                <a:gd name="T25" fmla="*/ 2147483647 h 24"/>
                <a:gd name="T26" fmla="*/ 2147483647 w 96"/>
                <a:gd name="T27" fmla="*/ 0 h 24"/>
                <a:gd name="T28" fmla="*/ 2147483647 w 96"/>
                <a:gd name="T29" fmla="*/ 0 h 24"/>
                <a:gd name="T30" fmla="*/ 2147483647 w 96"/>
                <a:gd name="T31" fmla="*/ 0 h 24"/>
                <a:gd name="T32" fmla="*/ 2147483647 w 96"/>
                <a:gd name="T33" fmla="*/ 0 h 24"/>
                <a:gd name="T34" fmla="*/ 2147483647 w 96"/>
                <a:gd name="T35" fmla="*/ 0 h 24"/>
                <a:gd name="T36" fmla="*/ 2147483647 w 96"/>
                <a:gd name="T37" fmla="*/ 0 h 24"/>
                <a:gd name="T38" fmla="*/ 2147483647 w 96"/>
                <a:gd name="T39" fmla="*/ 0 h 24"/>
                <a:gd name="T40" fmla="*/ 2147483647 w 96"/>
                <a:gd name="T41" fmla="*/ 2147483647 h 24"/>
                <a:gd name="T42" fmla="*/ 2147483647 w 96"/>
                <a:gd name="T43" fmla="*/ 2147483647 h 24"/>
                <a:gd name="T44" fmla="*/ 2147483647 w 96"/>
                <a:gd name="T45" fmla="*/ 2147483647 h 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24"/>
                <a:gd name="T71" fmla="*/ 96 w 96"/>
                <a:gd name="T72" fmla="*/ 24 h 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24">
                  <a:moveTo>
                    <a:pt x="96" y="8"/>
                  </a:moveTo>
                  <a:lnTo>
                    <a:pt x="88" y="16"/>
                  </a:lnTo>
                  <a:lnTo>
                    <a:pt x="72" y="16"/>
                  </a:lnTo>
                  <a:lnTo>
                    <a:pt x="56" y="16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48" y="8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6" name="Freeform 115"/>
            <p:cNvSpPr/>
            <p:nvPr/>
          </p:nvSpPr>
          <p:spPr bwMode="auto">
            <a:xfrm>
              <a:off x="6977037" y="1577996"/>
              <a:ext cx="69231" cy="60420"/>
            </a:xfrm>
            <a:custGeom>
              <a:avLst/>
              <a:gdLst>
                <a:gd name="T0" fmla="*/ 0 w 55"/>
                <a:gd name="T1" fmla="*/ 2147483647 h 48"/>
                <a:gd name="T2" fmla="*/ 0 w 55"/>
                <a:gd name="T3" fmla="*/ 0 h 48"/>
                <a:gd name="T4" fmla="*/ 0 w 55"/>
                <a:gd name="T5" fmla="*/ 0 h 48"/>
                <a:gd name="T6" fmla="*/ 2147483647 w 55"/>
                <a:gd name="T7" fmla="*/ 0 h 48"/>
                <a:gd name="T8" fmla="*/ 2147483647 w 55"/>
                <a:gd name="T9" fmla="*/ 2147483647 h 48"/>
                <a:gd name="T10" fmla="*/ 2147483647 w 55"/>
                <a:gd name="T11" fmla="*/ 2147483647 h 48"/>
                <a:gd name="T12" fmla="*/ 2147483647 w 55"/>
                <a:gd name="T13" fmla="*/ 2147483647 h 48"/>
                <a:gd name="T14" fmla="*/ 2147483647 w 55"/>
                <a:gd name="T15" fmla="*/ 2147483647 h 48"/>
                <a:gd name="T16" fmla="*/ 2147483647 w 55"/>
                <a:gd name="T17" fmla="*/ 2147483647 h 48"/>
                <a:gd name="T18" fmla="*/ 2147483647 w 55"/>
                <a:gd name="T19" fmla="*/ 2147483647 h 48"/>
                <a:gd name="T20" fmla="*/ 2147483647 w 55"/>
                <a:gd name="T21" fmla="*/ 2147483647 h 48"/>
                <a:gd name="T22" fmla="*/ 2147483647 w 55"/>
                <a:gd name="T23" fmla="*/ 2147483647 h 48"/>
                <a:gd name="T24" fmla="*/ 2147483647 w 55"/>
                <a:gd name="T25" fmla="*/ 2147483647 h 48"/>
                <a:gd name="T26" fmla="*/ 2147483647 w 55"/>
                <a:gd name="T27" fmla="*/ 2147483647 h 48"/>
                <a:gd name="T28" fmla="*/ 2147483647 w 55"/>
                <a:gd name="T29" fmla="*/ 2147483647 h 48"/>
                <a:gd name="T30" fmla="*/ 2147483647 w 55"/>
                <a:gd name="T31" fmla="*/ 2147483647 h 48"/>
                <a:gd name="T32" fmla="*/ 0 w 55"/>
                <a:gd name="T33" fmla="*/ 2147483647 h 48"/>
                <a:gd name="T34" fmla="*/ 0 w 55"/>
                <a:gd name="T35" fmla="*/ 2147483647 h 48"/>
                <a:gd name="T36" fmla="*/ 0 w 55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5"/>
                <a:gd name="T58" fmla="*/ 0 h 48"/>
                <a:gd name="T59" fmla="*/ 55 w 55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5" h="48"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39" y="16"/>
                  </a:lnTo>
                  <a:lnTo>
                    <a:pt x="47" y="24"/>
                  </a:lnTo>
                  <a:lnTo>
                    <a:pt x="55" y="32"/>
                  </a:lnTo>
                  <a:lnTo>
                    <a:pt x="55" y="40"/>
                  </a:lnTo>
                  <a:lnTo>
                    <a:pt x="47" y="48"/>
                  </a:lnTo>
                  <a:lnTo>
                    <a:pt x="39" y="48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0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7" name="组合 143"/>
          <p:cNvGrpSpPr>
            <a:grpSpLocks noChangeAspect="1"/>
          </p:cNvGrpSpPr>
          <p:nvPr/>
        </p:nvGrpSpPr>
        <p:grpSpPr bwMode="auto">
          <a:xfrm>
            <a:off x="7526338" y="4889500"/>
            <a:ext cx="341312" cy="342900"/>
            <a:chOff x="8920162" y="1501775"/>
            <a:chExt cx="454026" cy="454025"/>
          </a:xfrm>
        </p:grpSpPr>
        <p:sp>
          <p:nvSpPr>
            <p:cNvPr id="69674" name="Freeform 122"/>
            <p:cNvSpPr/>
            <p:nvPr/>
          </p:nvSpPr>
          <p:spPr bwMode="auto">
            <a:xfrm>
              <a:off x="8970962" y="1501775"/>
              <a:ext cx="87313" cy="63500"/>
            </a:xfrm>
            <a:custGeom>
              <a:avLst/>
              <a:gdLst>
                <a:gd name="T0" fmla="*/ 2147483647 w 55"/>
                <a:gd name="T1" fmla="*/ 2147483647 h 40"/>
                <a:gd name="T2" fmla="*/ 2147483647 w 55"/>
                <a:gd name="T3" fmla="*/ 2147483647 h 40"/>
                <a:gd name="T4" fmla="*/ 2147483647 w 55"/>
                <a:gd name="T5" fmla="*/ 2147483647 h 40"/>
                <a:gd name="T6" fmla="*/ 2147483647 w 55"/>
                <a:gd name="T7" fmla="*/ 2147483647 h 40"/>
                <a:gd name="T8" fmla="*/ 2147483647 w 55"/>
                <a:gd name="T9" fmla="*/ 2147483647 h 40"/>
                <a:gd name="T10" fmla="*/ 2147483647 w 55"/>
                <a:gd name="T11" fmla="*/ 2147483647 h 40"/>
                <a:gd name="T12" fmla="*/ 2147483647 w 55"/>
                <a:gd name="T13" fmla="*/ 2147483647 h 40"/>
                <a:gd name="T14" fmla="*/ 2147483647 w 55"/>
                <a:gd name="T15" fmla="*/ 2147483647 h 40"/>
                <a:gd name="T16" fmla="*/ 2147483647 w 55"/>
                <a:gd name="T17" fmla="*/ 2147483647 h 40"/>
                <a:gd name="T18" fmla="*/ 2147483647 w 55"/>
                <a:gd name="T19" fmla="*/ 2147483647 h 40"/>
                <a:gd name="T20" fmla="*/ 2147483647 w 55"/>
                <a:gd name="T21" fmla="*/ 2147483647 h 40"/>
                <a:gd name="T22" fmla="*/ 2147483647 w 55"/>
                <a:gd name="T23" fmla="*/ 2147483647 h 40"/>
                <a:gd name="T24" fmla="*/ 2147483647 w 55"/>
                <a:gd name="T25" fmla="*/ 2147483647 h 40"/>
                <a:gd name="T26" fmla="*/ 0 w 55"/>
                <a:gd name="T27" fmla="*/ 0 h 40"/>
                <a:gd name="T28" fmla="*/ 2147483647 w 55"/>
                <a:gd name="T29" fmla="*/ 0 h 40"/>
                <a:gd name="T30" fmla="*/ 2147483647 w 55"/>
                <a:gd name="T31" fmla="*/ 0 h 40"/>
                <a:gd name="T32" fmla="*/ 2147483647 w 55"/>
                <a:gd name="T33" fmla="*/ 2147483647 h 40"/>
                <a:gd name="T34" fmla="*/ 2147483647 w 55"/>
                <a:gd name="T35" fmla="*/ 2147483647 h 40"/>
                <a:gd name="T36" fmla="*/ 2147483647 w 55"/>
                <a:gd name="T37" fmla="*/ 2147483647 h 40"/>
                <a:gd name="T38" fmla="*/ 2147483647 w 55"/>
                <a:gd name="T39" fmla="*/ 2147483647 h 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5"/>
                <a:gd name="T61" fmla="*/ 0 h 40"/>
                <a:gd name="T62" fmla="*/ 55 w 55"/>
                <a:gd name="T63" fmla="*/ 40 h 4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5" h="40">
                  <a:moveTo>
                    <a:pt x="47" y="16"/>
                  </a:moveTo>
                  <a:lnTo>
                    <a:pt x="55" y="24"/>
                  </a:lnTo>
                  <a:lnTo>
                    <a:pt x="55" y="32"/>
                  </a:lnTo>
                  <a:lnTo>
                    <a:pt x="55" y="40"/>
                  </a:lnTo>
                  <a:lnTo>
                    <a:pt x="47" y="40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7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5" name="Freeform 123"/>
            <p:cNvSpPr/>
            <p:nvPr/>
          </p:nvSpPr>
          <p:spPr bwMode="auto">
            <a:xfrm>
              <a:off x="8920162" y="1577975"/>
              <a:ext cx="63500" cy="339725"/>
            </a:xfrm>
            <a:custGeom>
              <a:avLst/>
              <a:gdLst>
                <a:gd name="T0" fmla="*/ 2147483647 w 40"/>
                <a:gd name="T1" fmla="*/ 2147483647 h 214"/>
                <a:gd name="T2" fmla="*/ 2147483647 w 40"/>
                <a:gd name="T3" fmla="*/ 0 h 214"/>
                <a:gd name="T4" fmla="*/ 2147483647 w 40"/>
                <a:gd name="T5" fmla="*/ 0 h 214"/>
                <a:gd name="T6" fmla="*/ 2147483647 w 40"/>
                <a:gd name="T7" fmla="*/ 0 h 214"/>
                <a:gd name="T8" fmla="*/ 2147483647 w 40"/>
                <a:gd name="T9" fmla="*/ 2147483647 h 214"/>
                <a:gd name="T10" fmla="*/ 2147483647 w 40"/>
                <a:gd name="T11" fmla="*/ 2147483647 h 214"/>
                <a:gd name="T12" fmla="*/ 2147483647 w 40"/>
                <a:gd name="T13" fmla="*/ 2147483647 h 214"/>
                <a:gd name="T14" fmla="*/ 2147483647 w 40"/>
                <a:gd name="T15" fmla="*/ 2147483647 h 214"/>
                <a:gd name="T16" fmla="*/ 2147483647 w 40"/>
                <a:gd name="T17" fmla="*/ 2147483647 h 214"/>
                <a:gd name="T18" fmla="*/ 2147483647 w 40"/>
                <a:gd name="T19" fmla="*/ 2147483647 h 214"/>
                <a:gd name="T20" fmla="*/ 2147483647 w 40"/>
                <a:gd name="T21" fmla="*/ 2147483647 h 214"/>
                <a:gd name="T22" fmla="*/ 2147483647 w 40"/>
                <a:gd name="T23" fmla="*/ 2147483647 h 214"/>
                <a:gd name="T24" fmla="*/ 2147483647 w 40"/>
                <a:gd name="T25" fmla="*/ 2147483647 h 214"/>
                <a:gd name="T26" fmla="*/ 2147483647 w 40"/>
                <a:gd name="T27" fmla="*/ 2147483647 h 214"/>
                <a:gd name="T28" fmla="*/ 2147483647 w 40"/>
                <a:gd name="T29" fmla="*/ 2147483647 h 214"/>
                <a:gd name="T30" fmla="*/ 2147483647 w 40"/>
                <a:gd name="T31" fmla="*/ 2147483647 h 214"/>
                <a:gd name="T32" fmla="*/ 2147483647 w 40"/>
                <a:gd name="T33" fmla="*/ 2147483647 h 214"/>
                <a:gd name="T34" fmla="*/ 2147483647 w 40"/>
                <a:gd name="T35" fmla="*/ 2147483647 h 214"/>
                <a:gd name="T36" fmla="*/ 2147483647 w 40"/>
                <a:gd name="T37" fmla="*/ 2147483647 h 214"/>
                <a:gd name="T38" fmla="*/ 2147483647 w 40"/>
                <a:gd name="T39" fmla="*/ 2147483647 h 214"/>
                <a:gd name="T40" fmla="*/ 2147483647 w 40"/>
                <a:gd name="T41" fmla="*/ 2147483647 h 214"/>
                <a:gd name="T42" fmla="*/ 2147483647 w 40"/>
                <a:gd name="T43" fmla="*/ 2147483647 h 214"/>
                <a:gd name="T44" fmla="*/ 2147483647 w 40"/>
                <a:gd name="T45" fmla="*/ 2147483647 h 214"/>
                <a:gd name="T46" fmla="*/ 2147483647 w 40"/>
                <a:gd name="T47" fmla="*/ 2147483647 h 214"/>
                <a:gd name="T48" fmla="*/ 0 w 40"/>
                <a:gd name="T49" fmla="*/ 2147483647 h 214"/>
                <a:gd name="T50" fmla="*/ 0 w 40"/>
                <a:gd name="T51" fmla="*/ 2147483647 h 214"/>
                <a:gd name="T52" fmla="*/ 2147483647 w 40"/>
                <a:gd name="T53" fmla="*/ 2147483647 h 214"/>
                <a:gd name="T54" fmla="*/ 2147483647 w 40"/>
                <a:gd name="T55" fmla="*/ 2147483647 h 214"/>
                <a:gd name="T56" fmla="*/ 2147483647 w 40"/>
                <a:gd name="T57" fmla="*/ 2147483647 h 214"/>
                <a:gd name="T58" fmla="*/ 2147483647 w 40"/>
                <a:gd name="T59" fmla="*/ 2147483647 h 214"/>
                <a:gd name="T60" fmla="*/ 2147483647 w 40"/>
                <a:gd name="T61" fmla="*/ 2147483647 h 214"/>
                <a:gd name="T62" fmla="*/ 2147483647 w 40"/>
                <a:gd name="T63" fmla="*/ 2147483647 h 214"/>
                <a:gd name="T64" fmla="*/ 2147483647 w 40"/>
                <a:gd name="T65" fmla="*/ 2147483647 h 214"/>
                <a:gd name="T66" fmla="*/ 2147483647 w 40"/>
                <a:gd name="T67" fmla="*/ 2147483647 h 214"/>
                <a:gd name="T68" fmla="*/ 2147483647 w 40"/>
                <a:gd name="T69" fmla="*/ 2147483647 h 214"/>
                <a:gd name="T70" fmla="*/ 2147483647 w 40"/>
                <a:gd name="T71" fmla="*/ 2147483647 h 214"/>
                <a:gd name="T72" fmla="*/ 2147483647 w 40"/>
                <a:gd name="T73" fmla="*/ 2147483647 h 214"/>
                <a:gd name="T74" fmla="*/ 2147483647 w 40"/>
                <a:gd name="T75" fmla="*/ 2147483647 h 214"/>
                <a:gd name="T76" fmla="*/ 2147483647 w 40"/>
                <a:gd name="T77" fmla="*/ 2147483647 h 214"/>
                <a:gd name="T78" fmla="*/ 2147483647 w 40"/>
                <a:gd name="T79" fmla="*/ 2147483647 h 2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0"/>
                <a:gd name="T121" fmla="*/ 0 h 214"/>
                <a:gd name="T122" fmla="*/ 40 w 40"/>
                <a:gd name="T123" fmla="*/ 214 h 2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0" h="214">
                  <a:moveTo>
                    <a:pt x="8" y="8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31"/>
                  </a:lnTo>
                  <a:lnTo>
                    <a:pt x="40" y="47"/>
                  </a:lnTo>
                  <a:lnTo>
                    <a:pt x="32" y="55"/>
                  </a:lnTo>
                  <a:lnTo>
                    <a:pt x="32" y="79"/>
                  </a:lnTo>
                  <a:lnTo>
                    <a:pt x="32" y="103"/>
                  </a:lnTo>
                  <a:lnTo>
                    <a:pt x="32" y="127"/>
                  </a:lnTo>
                  <a:lnTo>
                    <a:pt x="32" y="151"/>
                  </a:lnTo>
                  <a:lnTo>
                    <a:pt x="32" y="167"/>
                  </a:lnTo>
                  <a:lnTo>
                    <a:pt x="24" y="182"/>
                  </a:lnTo>
                  <a:lnTo>
                    <a:pt x="24" y="198"/>
                  </a:lnTo>
                  <a:lnTo>
                    <a:pt x="24" y="206"/>
                  </a:lnTo>
                  <a:lnTo>
                    <a:pt x="24" y="214"/>
                  </a:lnTo>
                  <a:lnTo>
                    <a:pt x="16" y="214"/>
                  </a:lnTo>
                  <a:lnTo>
                    <a:pt x="8" y="206"/>
                  </a:lnTo>
                  <a:lnTo>
                    <a:pt x="8" y="190"/>
                  </a:lnTo>
                  <a:lnTo>
                    <a:pt x="0" y="190"/>
                  </a:lnTo>
                  <a:lnTo>
                    <a:pt x="0" y="182"/>
                  </a:lnTo>
                  <a:lnTo>
                    <a:pt x="8" y="174"/>
                  </a:lnTo>
                  <a:lnTo>
                    <a:pt x="8" y="167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16" y="111"/>
                  </a:lnTo>
                  <a:lnTo>
                    <a:pt x="16" y="103"/>
                  </a:lnTo>
                  <a:lnTo>
                    <a:pt x="16" y="87"/>
                  </a:lnTo>
                  <a:lnTo>
                    <a:pt x="16" y="71"/>
                  </a:lnTo>
                  <a:lnTo>
                    <a:pt x="16" y="55"/>
                  </a:lnTo>
                  <a:lnTo>
                    <a:pt x="16" y="39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8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6" name="Freeform 124"/>
            <p:cNvSpPr/>
            <p:nvPr/>
          </p:nvSpPr>
          <p:spPr bwMode="auto">
            <a:xfrm>
              <a:off x="9109075" y="1514475"/>
              <a:ext cx="265113" cy="441325"/>
            </a:xfrm>
            <a:custGeom>
              <a:avLst/>
              <a:gdLst>
                <a:gd name="T0" fmla="*/ 2147483647 w 167"/>
                <a:gd name="T1" fmla="*/ 2147483647 h 278"/>
                <a:gd name="T2" fmla="*/ 2147483647 w 167"/>
                <a:gd name="T3" fmla="*/ 2147483647 h 278"/>
                <a:gd name="T4" fmla="*/ 2147483647 w 167"/>
                <a:gd name="T5" fmla="*/ 2147483647 h 278"/>
                <a:gd name="T6" fmla="*/ 2147483647 w 167"/>
                <a:gd name="T7" fmla="*/ 2147483647 h 278"/>
                <a:gd name="T8" fmla="*/ 2147483647 w 167"/>
                <a:gd name="T9" fmla="*/ 2147483647 h 278"/>
                <a:gd name="T10" fmla="*/ 2147483647 w 167"/>
                <a:gd name="T11" fmla="*/ 2147483647 h 278"/>
                <a:gd name="T12" fmla="*/ 2147483647 w 167"/>
                <a:gd name="T13" fmla="*/ 2147483647 h 278"/>
                <a:gd name="T14" fmla="*/ 2147483647 w 167"/>
                <a:gd name="T15" fmla="*/ 2147483647 h 278"/>
                <a:gd name="T16" fmla="*/ 2147483647 w 167"/>
                <a:gd name="T17" fmla="*/ 2147483647 h 278"/>
                <a:gd name="T18" fmla="*/ 2147483647 w 167"/>
                <a:gd name="T19" fmla="*/ 2147483647 h 278"/>
                <a:gd name="T20" fmla="*/ 2147483647 w 167"/>
                <a:gd name="T21" fmla="*/ 2147483647 h 278"/>
                <a:gd name="T22" fmla="*/ 2147483647 w 167"/>
                <a:gd name="T23" fmla="*/ 2147483647 h 278"/>
                <a:gd name="T24" fmla="*/ 2147483647 w 167"/>
                <a:gd name="T25" fmla="*/ 2147483647 h 278"/>
                <a:gd name="T26" fmla="*/ 2147483647 w 167"/>
                <a:gd name="T27" fmla="*/ 2147483647 h 278"/>
                <a:gd name="T28" fmla="*/ 2147483647 w 167"/>
                <a:gd name="T29" fmla="*/ 2147483647 h 278"/>
                <a:gd name="T30" fmla="*/ 2147483647 w 167"/>
                <a:gd name="T31" fmla="*/ 2147483647 h 278"/>
                <a:gd name="T32" fmla="*/ 2147483647 w 167"/>
                <a:gd name="T33" fmla="*/ 2147483647 h 278"/>
                <a:gd name="T34" fmla="*/ 2147483647 w 167"/>
                <a:gd name="T35" fmla="*/ 2147483647 h 278"/>
                <a:gd name="T36" fmla="*/ 2147483647 w 167"/>
                <a:gd name="T37" fmla="*/ 2147483647 h 278"/>
                <a:gd name="T38" fmla="*/ 2147483647 w 167"/>
                <a:gd name="T39" fmla="*/ 2147483647 h 278"/>
                <a:gd name="T40" fmla="*/ 2147483647 w 167"/>
                <a:gd name="T41" fmla="*/ 2147483647 h 278"/>
                <a:gd name="T42" fmla="*/ 2147483647 w 167"/>
                <a:gd name="T43" fmla="*/ 2147483647 h 278"/>
                <a:gd name="T44" fmla="*/ 2147483647 w 167"/>
                <a:gd name="T45" fmla="*/ 2147483647 h 278"/>
                <a:gd name="T46" fmla="*/ 2147483647 w 167"/>
                <a:gd name="T47" fmla="*/ 2147483647 h 278"/>
                <a:gd name="T48" fmla="*/ 2147483647 w 167"/>
                <a:gd name="T49" fmla="*/ 2147483647 h 278"/>
                <a:gd name="T50" fmla="*/ 2147483647 w 167"/>
                <a:gd name="T51" fmla="*/ 2147483647 h 278"/>
                <a:gd name="T52" fmla="*/ 2147483647 w 167"/>
                <a:gd name="T53" fmla="*/ 2147483647 h 278"/>
                <a:gd name="T54" fmla="*/ 2147483647 w 167"/>
                <a:gd name="T55" fmla="*/ 2147483647 h 278"/>
                <a:gd name="T56" fmla="*/ 0 w 167"/>
                <a:gd name="T57" fmla="*/ 2147483647 h 278"/>
                <a:gd name="T58" fmla="*/ 0 w 167"/>
                <a:gd name="T59" fmla="*/ 2147483647 h 278"/>
                <a:gd name="T60" fmla="*/ 2147483647 w 167"/>
                <a:gd name="T61" fmla="*/ 2147483647 h 278"/>
                <a:gd name="T62" fmla="*/ 2147483647 w 167"/>
                <a:gd name="T63" fmla="*/ 2147483647 h 278"/>
                <a:gd name="T64" fmla="*/ 2147483647 w 167"/>
                <a:gd name="T65" fmla="*/ 2147483647 h 278"/>
                <a:gd name="T66" fmla="*/ 2147483647 w 167"/>
                <a:gd name="T67" fmla="*/ 2147483647 h 278"/>
                <a:gd name="T68" fmla="*/ 2147483647 w 167"/>
                <a:gd name="T69" fmla="*/ 2147483647 h 278"/>
                <a:gd name="T70" fmla="*/ 2147483647 w 167"/>
                <a:gd name="T71" fmla="*/ 0 h 278"/>
                <a:gd name="T72" fmla="*/ 2147483647 w 167"/>
                <a:gd name="T73" fmla="*/ 2147483647 h 278"/>
                <a:gd name="T74" fmla="*/ 2147483647 w 167"/>
                <a:gd name="T75" fmla="*/ 2147483647 h 278"/>
                <a:gd name="T76" fmla="*/ 2147483647 w 167"/>
                <a:gd name="T77" fmla="*/ 2147483647 h 278"/>
                <a:gd name="T78" fmla="*/ 2147483647 w 167"/>
                <a:gd name="T79" fmla="*/ 2147483647 h 278"/>
                <a:gd name="T80" fmla="*/ 2147483647 w 167"/>
                <a:gd name="T81" fmla="*/ 2147483647 h 278"/>
                <a:gd name="T82" fmla="*/ 2147483647 w 167"/>
                <a:gd name="T83" fmla="*/ 2147483647 h 278"/>
                <a:gd name="T84" fmla="*/ 2147483647 w 167"/>
                <a:gd name="T85" fmla="*/ 2147483647 h 2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7"/>
                <a:gd name="T130" fmla="*/ 0 h 278"/>
                <a:gd name="T131" fmla="*/ 167 w 167"/>
                <a:gd name="T132" fmla="*/ 278 h 2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7" h="278">
                  <a:moveTo>
                    <a:pt x="159" y="56"/>
                  </a:moveTo>
                  <a:lnTo>
                    <a:pt x="159" y="71"/>
                  </a:lnTo>
                  <a:lnTo>
                    <a:pt x="159" y="87"/>
                  </a:lnTo>
                  <a:lnTo>
                    <a:pt x="159" y="111"/>
                  </a:lnTo>
                  <a:lnTo>
                    <a:pt x="159" y="143"/>
                  </a:lnTo>
                  <a:lnTo>
                    <a:pt x="159" y="167"/>
                  </a:lnTo>
                  <a:lnTo>
                    <a:pt x="159" y="191"/>
                  </a:lnTo>
                  <a:lnTo>
                    <a:pt x="159" y="214"/>
                  </a:lnTo>
                  <a:lnTo>
                    <a:pt x="159" y="230"/>
                  </a:lnTo>
                  <a:lnTo>
                    <a:pt x="159" y="246"/>
                  </a:lnTo>
                  <a:lnTo>
                    <a:pt x="159" y="254"/>
                  </a:lnTo>
                  <a:lnTo>
                    <a:pt x="159" y="262"/>
                  </a:lnTo>
                  <a:lnTo>
                    <a:pt x="151" y="270"/>
                  </a:lnTo>
                  <a:lnTo>
                    <a:pt x="143" y="278"/>
                  </a:lnTo>
                  <a:lnTo>
                    <a:pt x="135" y="278"/>
                  </a:lnTo>
                  <a:lnTo>
                    <a:pt x="127" y="270"/>
                  </a:lnTo>
                  <a:lnTo>
                    <a:pt x="127" y="262"/>
                  </a:lnTo>
                  <a:lnTo>
                    <a:pt x="119" y="254"/>
                  </a:lnTo>
                  <a:lnTo>
                    <a:pt x="111" y="254"/>
                  </a:lnTo>
                  <a:lnTo>
                    <a:pt x="103" y="246"/>
                  </a:lnTo>
                  <a:lnTo>
                    <a:pt x="96" y="238"/>
                  </a:lnTo>
                  <a:lnTo>
                    <a:pt x="88" y="238"/>
                  </a:lnTo>
                  <a:lnTo>
                    <a:pt x="88" y="230"/>
                  </a:lnTo>
                  <a:lnTo>
                    <a:pt x="96" y="230"/>
                  </a:lnTo>
                  <a:lnTo>
                    <a:pt x="111" y="230"/>
                  </a:lnTo>
                  <a:lnTo>
                    <a:pt x="119" y="230"/>
                  </a:lnTo>
                  <a:lnTo>
                    <a:pt x="127" y="230"/>
                  </a:lnTo>
                  <a:lnTo>
                    <a:pt x="135" y="230"/>
                  </a:lnTo>
                  <a:lnTo>
                    <a:pt x="135" y="222"/>
                  </a:lnTo>
                  <a:lnTo>
                    <a:pt x="135" y="214"/>
                  </a:lnTo>
                  <a:lnTo>
                    <a:pt x="135" y="207"/>
                  </a:lnTo>
                  <a:lnTo>
                    <a:pt x="135" y="183"/>
                  </a:lnTo>
                  <a:lnTo>
                    <a:pt x="135" y="167"/>
                  </a:lnTo>
                  <a:lnTo>
                    <a:pt x="135" y="143"/>
                  </a:lnTo>
                  <a:lnTo>
                    <a:pt x="135" y="111"/>
                  </a:lnTo>
                  <a:lnTo>
                    <a:pt x="135" y="87"/>
                  </a:lnTo>
                  <a:lnTo>
                    <a:pt x="135" y="64"/>
                  </a:lnTo>
                  <a:lnTo>
                    <a:pt x="135" y="40"/>
                  </a:lnTo>
                  <a:lnTo>
                    <a:pt x="127" y="32"/>
                  </a:lnTo>
                  <a:lnTo>
                    <a:pt x="127" y="24"/>
                  </a:lnTo>
                  <a:lnTo>
                    <a:pt x="119" y="24"/>
                  </a:lnTo>
                  <a:lnTo>
                    <a:pt x="111" y="24"/>
                  </a:lnTo>
                  <a:lnTo>
                    <a:pt x="103" y="24"/>
                  </a:lnTo>
                  <a:lnTo>
                    <a:pt x="96" y="24"/>
                  </a:lnTo>
                  <a:lnTo>
                    <a:pt x="80" y="24"/>
                  </a:lnTo>
                  <a:lnTo>
                    <a:pt x="64" y="32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4" y="16"/>
                  </a:lnTo>
                  <a:lnTo>
                    <a:pt x="32" y="16"/>
                  </a:lnTo>
                  <a:lnTo>
                    <a:pt x="48" y="16"/>
                  </a:lnTo>
                  <a:lnTo>
                    <a:pt x="72" y="16"/>
                  </a:lnTo>
                  <a:lnTo>
                    <a:pt x="88" y="8"/>
                  </a:lnTo>
                  <a:lnTo>
                    <a:pt x="103" y="8"/>
                  </a:lnTo>
                  <a:lnTo>
                    <a:pt x="111" y="8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35" y="8"/>
                  </a:lnTo>
                  <a:lnTo>
                    <a:pt x="151" y="8"/>
                  </a:lnTo>
                  <a:lnTo>
                    <a:pt x="159" y="16"/>
                  </a:lnTo>
                  <a:lnTo>
                    <a:pt x="167" y="24"/>
                  </a:lnTo>
                  <a:lnTo>
                    <a:pt x="167" y="32"/>
                  </a:lnTo>
                  <a:lnTo>
                    <a:pt x="159" y="40"/>
                  </a:lnTo>
                  <a:lnTo>
                    <a:pt x="159" y="48"/>
                  </a:lnTo>
                  <a:lnTo>
                    <a:pt x="159" y="5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7" name="Freeform 125"/>
            <p:cNvSpPr/>
            <p:nvPr/>
          </p:nvSpPr>
          <p:spPr bwMode="auto">
            <a:xfrm>
              <a:off x="9045575" y="1639888"/>
              <a:ext cx="38100" cy="190500"/>
            </a:xfrm>
            <a:custGeom>
              <a:avLst/>
              <a:gdLst>
                <a:gd name="T0" fmla="*/ 0 w 24"/>
                <a:gd name="T1" fmla="*/ 2147483647 h 120"/>
                <a:gd name="T2" fmla="*/ 0 w 24"/>
                <a:gd name="T3" fmla="*/ 0 h 120"/>
                <a:gd name="T4" fmla="*/ 0 w 24"/>
                <a:gd name="T5" fmla="*/ 0 h 120"/>
                <a:gd name="T6" fmla="*/ 2147483647 w 24"/>
                <a:gd name="T7" fmla="*/ 0 h 120"/>
                <a:gd name="T8" fmla="*/ 2147483647 w 24"/>
                <a:gd name="T9" fmla="*/ 0 h 120"/>
                <a:gd name="T10" fmla="*/ 2147483647 w 24"/>
                <a:gd name="T11" fmla="*/ 2147483647 h 120"/>
                <a:gd name="T12" fmla="*/ 2147483647 w 24"/>
                <a:gd name="T13" fmla="*/ 2147483647 h 120"/>
                <a:gd name="T14" fmla="*/ 2147483647 w 24"/>
                <a:gd name="T15" fmla="*/ 2147483647 h 120"/>
                <a:gd name="T16" fmla="*/ 2147483647 w 24"/>
                <a:gd name="T17" fmla="*/ 2147483647 h 120"/>
                <a:gd name="T18" fmla="*/ 2147483647 w 24"/>
                <a:gd name="T19" fmla="*/ 2147483647 h 120"/>
                <a:gd name="T20" fmla="*/ 2147483647 w 24"/>
                <a:gd name="T21" fmla="*/ 2147483647 h 120"/>
                <a:gd name="T22" fmla="*/ 2147483647 w 24"/>
                <a:gd name="T23" fmla="*/ 2147483647 h 120"/>
                <a:gd name="T24" fmla="*/ 2147483647 w 24"/>
                <a:gd name="T25" fmla="*/ 2147483647 h 120"/>
                <a:gd name="T26" fmla="*/ 2147483647 w 24"/>
                <a:gd name="T27" fmla="*/ 2147483647 h 120"/>
                <a:gd name="T28" fmla="*/ 2147483647 w 24"/>
                <a:gd name="T29" fmla="*/ 2147483647 h 120"/>
                <a:gd name="T30" fmla="*/ 2147483647 w 24"/>
                <a:gd name="T31" fmla="*/ 2147483647 h 120"/>
                <a:gd name="T32" fmla="*/ 2147483647 w 24"/>
                <a:gd name="T33" fmla="*/ 2147483647 h 120"/>
                <a:gd name="T34" fmla="*/ 2147483647 w 24"/>
                <a:gd name="T35" fmla="*/ 2147483647 h 120"/>
                <a:gd name="T36" fmla="*/ 2147483647 w 24"/>
                <a:gd name="T37" fmla="*/ 2147483647 h 120"/>
                <a:gd name="T38" fmla="*/ 2147483647 w 24"/>
                <a:gd name="T39" fmla="*/ 2147483647 h 120"/>
                <a:gd name="T40" fmla="*/ 2147483647 w 24"/>
                <a:gd name="T41" fmla="*/ 2147483647 h 120"/>
                <a:gd name="T42" fmla="*/ 2147483647 w 24"/>
                <a:gd name="T43" fmla="*/ 2147483647 h 120"/>
                <a:gd name="T44" fmla="*/ 0 w 24"/>
                <a:gd name="T45" fmla="*/ 2147483647 h 120"/>
                <a:gd name="T46" fmla="*/ 0 w 24"/>
                <a:gd name="T47" fmla="*/ 2147483647 h 1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"/>
                <a:gd name="T73" fmla="*/ 0 h 120"/>
                <a:gd name="T74" fmla="*/ 24 w 24"/>
                <a:gd name="T75" fmla="*/ 120 h 1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" h="120">
                  <a:moveTo>
                    <a:pt x="0" y="8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24" y="72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24" y="112"/>
                  </a:lnTo>
                  <a:lnTo>
                    <a:pt x="24" y="120"/>
                  </a:lnTo>
                  <a:lnTo>
                    <a:pt x="16" y="120"/>
                  </a:lnTo>
                  <a:lnTo>
                    <a:pt x="8" y="112"/>
                  </a:lnTo>
                  <a:lnTo>
                    <a:pt x="8" y="96"/>
                  </a:lnTo>
                  <a:lnTo>
                    <a:pt x="8" y="72"/>
                  </a:lnTo>
                  <a:lnTo>
                    <a:pt x="8" y="48"/>
                  </a:lnTo>
                  <a:lnTo>
                    <a:pt x="8" y="32"/>
                  </a:lnTo>
                  <a:lnTo>
                    <a:pt x="8" y="16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8" name="Freeform 126"/>
            <p:cNvSpPr/>
            <p:nvPr/>
          </p:nvSpPr>
          <p:spPr bwMode="auto">
            <a:xfrm>
              <a:off x="9070975" y="1627188"/>
              <a:ext cx="165100" cy="215900"/>
            </a:xfrm>
            <a:custGeom>
              <a:avLst/>
              <a:gdLst>
                <a:gd name="T0" fmla="*/ 0 w 104"/>
                <a:gd name="T1" fmla="*/ 2147483647 h 136"/>
                <a:gd name="T2" fmla="*/ 2147483647 w 104"/>
                <a:gd name="T3" fmla="*/ 2147483647 h 136"/>
                <a:gd name="T4" fmla="*/ 2147483647 w 104"/>
                <a:gd name="T5" fmla="*/ 2147483647 h 136"/>
                <a:gd name="T6" fmla="*/ 2147483647 w 104"/>
                <a:gd name="T7" fmla="*/ 0 h 136"/>
                <a:gd name="T8" fmla="*/ 2147483647 w 104"/>
                <a:gd name="T9" fmla="*/ 0 h 136"/>
                <a:gd name="T10" fmla="*/ 2147483647 w 104"/>
                <a:gd name="T11" fmla="*/ 0 h 136"/>
                <a:gd name="T12" fmla="*/ 2147483647 w 104"/>
                <a:gd name="T13" fmla="*/ 0 h 136"/>
                <a:gd name="T14" fmla="*/ 2147483647 w 104"/>
                <a:gd name="T15" fmla="*/ 0 h 136"/>
                <a:gd name="T16" fmla="*/ 2147483647 w 104"/>
                <a:gd name="T17" fmla="*/ 0 h 136"/>
                <a:gd name="T18" fmla="*/ 2147483647 w 104"/>
                <a:gd name="T19" fmla="*/ 0 h 136"/>
                <a:gd name="T20" fmla="*/ 2147483647 w 104"/>
                <a:gd name="T21" fmla="*/ 2147483647 h 136"/>
                <a:gd name="T22" fmla="*/ 2147483647 w 104"/>
                <a:gd name="T23" fmla="*/ 2147483647 h 136"/>
                <a:gd name="T24" fmla="*/ 2147483647 w 104"/>
                <a:gd name="T25" fmla="*/ 2147483647 h 136"/>
                <a:gd name="T26" fmla="*/ 2147483647 w 104"/>
                <a:gd name="T27" fmla="*/ 2147483647 h 136"/>
                <a:gd name="T28" fmla="*/ 2147483647 w 104"/>
                <a:gd name="T29" fmla="*/ 2147483647 h 136"/>
                <a:gd name="T30" fmla="*/ 2147483647 w 104"/>
                <a:gd name="T31" fmla="*/ 2147483647 h 136"/>
                <a:gd name="T32" fmla="*/ 2147483647 w 104"/>
                <a:gd name="T33" fmla="*/ 2147483647 h 136"/>
                <a:gd name="T34" fmla="*/ 2147483647 w 104"/>
                <a:gd name="T35" fmla="*/ 2147483647 h 136"/>
                <a:gd name="T36" fmla="*/ 2147483647 w 104"/>
                <a:gd name="T37" fmla="*/ 2147483647 h 136"/>
                <a:gd name="T38" fmla="*/ 2147483647 w 104"/>
                <a:gd name="T39" fmla="*/ 2147483647 h 136"/>
                <a:gd name="T40" fmla="*/ 2147483647 w 104"/>
                <a:gd name="T41" fmla="*/ 2147483647 h 136"/>
                <a:gd name="T42" fmla="*/ 2147483647 w 104"/>
                <a:gd name="T43" fmla="*/ 2147483647 h 136"/>
                <a:gd name="T44" fmla="*/ 2147483647 w 104"/>
                <a:gd name="T45" fmla="*/ 2147483647 h 136"/>
                <a:gd name="T46" fmla="*/ 2147483647 w 104"/>
                <a:gd name="T47" fmla="*/ 2147483647 h 136"/>
                <a:gd name="T48" fmla="*/ 2147483647 w 104"/>
                <a:gd name="T49" fmla="*/ 2147483647 h 136"/>
                <a:gd name="T50" fmla="*/ 2147483647 w 104"/>
                <a:gd name="T51" fmla="*/ 2147483647 h 136"/>
                <a:gd name="T52" fmla="*/ 2147483647 w 104"/>
                <a:gd name="T53" fmla="*/ 2147483647 h 136"/>
                <a:gd name="T54" fmla="*/ 2147483647 w 104"/>
                <a:gd name="T55" fmla="*/ 2147483647 h 136"/>
                <a:gd name="T56" fmla="*/ 2147483647 w 104"/>
                <a:gd name="T57" fmla="*/ 2147483647 h 136"/>
                <a:gd name="T58" fmla="*/ 2147483647 w 104"/>
                <a:gd name="T59" fmla="*/ 2147483647 h 136"/>
                <a:gd name="T60" fmla="*/ 2147483647 w 104"/>
                <a:gd name="T61" fmla="*/ 2147483647 h 136"/>
                <a:gd name="T62" fmla="*/ 2147483647 w 104"/>
                <a:gd name="T63" fmla="*/ 2147483647 h 136"/>
                <a:gd name="T64" fmla="*/ 2147483647 w 104"/>
                <a:gd name="T65" fmla="*/ 2147483647 h 136"/>
                <a:gd name="T66" fmla="*/ 2147483647 w 104"/>
                <a:gd name="T67" fmla="*/ 2147483647 h 136"/>
                <a:gd name="T68" fmla="*/ 2147483647 w 104"/>
                <a:gd name="T69" fmla="*/ 2147483647 h 136"/>
                <a:gd name="T70" fmla="*/ 2147483647 w 104"/>
                <a:gd name="T71" fmla="*/ 2147483647 h 136"/>
                <a:gd name="T72" fmla="*/ 2147483647 w 104"/>
                <a:gd name="T73" fmla="*/ 2147483647 h 136"/>
                <a:gd name="T74" fmla="*/ 2147483647 w 104"/>
                <a:gd name="T75" fmla="*/ 2147483647 h 136"/>
                <a:gd name="T76" fmla="*/ 2147483647 w 104"/>
                <a:gd name="T77" fmla="*/ 2147483647 h 136"/>
                <a:gd name="T78" fmla="*/ 2147483647 w 104"/>
                <a:gd name="T79" fmla="*/ 2147483647 h 136"/>
                <a:gd name="T80" fmla="*/ 2147483647 w 104"/>
                <a:gd name="T81" fmla="*/ 2147483647 h 136"/>
                <a:gd name="T82" fmla="*/ 0 w 104"/>
                <a:gd name="T83" fmla="*/ 2147483647 h 136"/>
                <a:gd name="T84" fmla="*/ 0 w 104"/>
                <a:gd name="T85" fmla="*/ 2147483647 h 136"/>
                <a:gd name="T86" fmla="*/ 0 w 104"/>
                <a:gd name="T87" fmla="*/ 2147483647 h 1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4"/>
                <a:gd name="T133" fmla="*/ 0 h 136"/>
                <a:gd name="T134" fmla="*/ 104 w 104"/>
                <a:gd name="T135" fmla="*/ 136 h 1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4" h="136">
                  <a:moveTo>
                    <a:pt x="0" y="8"/>
                  </a:moveTo>
                  <a:lnTo>
                    <a:pt x="24" y="8"/>
                  </a:lnTo>
                  <a:lnTo>
                    <a:pt x="40" y="8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96" y="0"/>
                  </a:lnTo>
                  <a:lnTo>
                    <a:pt x="104" y="8"/>
                  </a:lnTo>
                  <a:lnTo>
                    <a:pt x="104" y="16"/>
                  </a:lnTo>
                  <a:lnTo>
                    <a:pt x="104" y="24"/>
                  </a:lnTo>
                  <a:lnTo>
                    <a:pt x="96" y="24"/>
                  </a:lnTo>
                  <a:lnTo>
                    <a:pt x="96" y="32"/>
                  </a:lnTo>
                  <a:lnTo>
                    <a:pt x="96" y="48"/>
                  </a:lnTo>
                  <a:lnTo>
                    <a:pt x="96" y="72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96" y="120"/>
                  </a:lnTo>
                  <a:lnTo>
                    <a:pt x="88" y="128"/>
                  </a:lnTo>
                  <a:lnTo>
                    <a:pt x="88" y="136"/>
                  </a:lnTo>
                  <a:lnTo>
                    <a:pt x="80" y="136"/>
                  </a:lnTo>
                  <a:lnTo>
                    <a:pt x="80" y="128"/>
                  </a:lnTo>
                  <a:lnTo>
                    <a:pt x="80" y="112"/>
                  </a:lnTo>
                  <a:lnTo>
                    <a:pt x="80" y="104"/>
                  </a:lnTo>
                  <a:lnTo>
                    <a:pt x="80" y="88"/>
                  </a:lnTo>
                  <a:lnTo>
                    <a:pt x="80" y="72"/>
                  </a:lnTo>
                  <a:lnTo>
                    <a:pt x="80" y="56"/>
                  </a:lnTo>
                  <a:lnTo>
                    <a:pt x="80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72" y="16"/>
                  </a:lnTo>
                  <a:lnTo>
                    <a:pt x="64" y="16"/>
                  </a:lnTo>
                  <a:lnTo>
                    <a:pt x="48" y="16"/>
                  </a:lnTo>
                  <a:lnTo>
                    <a:pt x="24" y="24"/>
                  </a:lnTo>
                  <a:lnTo>
                    <a:pt x="0" y="24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9" name="Freeform 127"/>
            <p:cNvSpPr/>
            <p:nvPr/>
          </p:nvSpPr>
          <p:spPr bwMode="auto">
            <a:xfrm>
              <a:off x="9070975" y="1703388"/>
              <a:ext cx="101600" cy="25400"/>
            </a:xfrm>
            <a:custGeom>
              <a:avLst/>
              <a:gdLst>
                <a:gd name="T0" fmla="*/ 2147483647 w 64"/>
                <a:gd name="T1" fmla="*/ 2147483647 h 16"/>
                <a:gd name="T2" fmla="*/ 2147483647 w 64"/>
                <a:gd name="T3" fmla="*/ 0 h 16"/>
                <a:gd name="T4" fmla="*/ 2147483647 w 64"/>
                <a:gd name="T5" fmla="*/ 0 h 16"/>
                <a:gd name="T6" fmla="*/ 2147483647 w 64"/>
                <a:gd name="T7" fmla="*/ 0 h 16"/>
                <a:gd name="T8" fmla="*/ 2147483647 w 64"/>
                <a:gd name="T9" fmla="*/ 2147483647 h 16"/>
                <a:gd name="T10" fmla="*/ 2147483647 w 64"/>
                <a:gd name="T11" fmla="*/ 2147483647 h 16"/>
                <a:gd name="T12" fmla="*/ 2147483647 w 64"/>
                <a:gd name="T13" fmla="*/ 2147483647 h 16"/>
                <a:gd name="T14" fmla="*/ 2147483647 w 64"/>
                <a:gd name="T15" fmla="*/ 2147483647 h 16"/>
                <a:gd name="T16" fmla="*/ 2147483647 w 64"/>
                <a:gd name="T17" fmla="*/ 2147483647 h 16"/>
                <a:gd name="T18" fmla="*/ 2147483647 w 64"/>
                <a:gd name="T19" fmla="*/ 2147483647 h 16"/>
                <a:gd name="T20" fmla="*/ 0 w 64"/>
                <a:gd name="T21" fmla="*/ 2147483647 h 16"/>
                <a:gd name="T22" fmla="*/ 0 w 64"/>
                <a:gd name="T23" fmla="*/ 2147483647 h 16"/>
                <a:gd name="T24" fmla="*/ 2147483647 w 64"/>
                <a:gd name="T25" fmla="*/ 2147483647 h 16"/>
                <a:gd name="T26" fmla="*/ 2147483647 w 64"/>
                <a:gd name="T27" fmla="*/ 2147483647 h 16"/>
                <a:gd name="T28" fmla="*/ 2147483647 w 64"/>
                <a:gd name="T29" fmla="*/ 2147483647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16"/>
                <a:gd name="T47" fmla="*/ 64 w 64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16">
                  <a:moveTo>
                    <a:pt x="24" y="8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8"/>
                  </a:lnTo>
                  <a:lnTo>
                    <a:pt x="8" y="8"/>
                  </a:lnTo>
                  <a:lnTo>
                    <a:pt x="24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0" name="Freeform 128"/>
            <p:cNvSpPr/>
            <p:nvPr/>
          </p:nvSpPr>
          <p:spPr bwMode="auto">
            <a:xfrm>
              <a:off x="9070975" y="1792288"/>
              <a:ext cx="139700" cy="12700"/>
            </a:xfrm>
            <a:custGeom>
              <a:avLst/>
              <a:gdLst>
                <a:gd name="T0" fmla="*/ 2147483647 w 88"/>
                <a:gd name="T1" fmla="*/ 0 h 8"/>
                <a:gd name="T2" fmla="*/ 2147483647 w 88"/>
                <a:gd name="T3" fmla="*/ 2147483647 h 8"/>
                <a:gd name="T4" fmla="*/ 0 w 88"/>
                <a:gd name="T5" fmla="*/ 2147483647 h 8"/>
                <a:gd name="T6" fmla="*/ 0 w 88"/>
                <a:gd name="T7" fmla="*/ 0 h 8"/>
                <a:gd name="T8" fmla="*/ 2147483647 w 88"/>
                <a:gd name="T9" fmla="*/ 0 h 8"/>
                <a:gd name="T10" fmla="*/ 2147483647 w 88"/>
                <a:gd name="T11" fmla="*/ 0 h 8"/>
                <a:gd name="T12" fmla="*/ 2147483647 w 88"/>
                <a:gd name="T13" fmla="*/ 0 h 8"/>
                <a:gd name="T14" fmla="*/ 2147483647 w 88"/>
                <a:gd name="T15" fmla="*/ 0 h 8"/>
                <a:gd name="T16" fmla="*/ 2147483647 w 88"/>
                <a:gd name="T17" fmla="*/ 0 h 8"/>
                <a:gd name="T18" fmla="*/ 2147483647 w 88"/>
                <a:gd name="T19" fmla="*/ 0 h 8"/>
                <a:gd name="T20" fmla="*/ 2147483647 w 88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8"/>
                <a:gd name="T35" fmla="*/ 88 w 88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8">
                  <a:moveTo>
                    <a:pt x="88" y="0"/>
                  </a:moveTo>
                  <a:lnTo>
                    <a:pt x="88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24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72" y="0"/>
                  </a:lnTo>
                  <a:lnTo>
                    <a:pt x="88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8" name="组合 155"/>
          <p:cNvGrpSpPr/>
          <p:nvPr/>
        </p:nvGrpSpPr>
        <p:grpSpPr bwMode="auto">
          <a:xfrm>
            <a:off x="1225550" y="4719638"/>
            <a:ext cx="349250" cy="360362"/>
            <a:chOff x="7837696" y="1507507"/>
            <a:chExt cx="349931" cy="360000"/>
          </a:xfrm>
        </p:grpSpPr>
        <p:sp>
          <p:nvSpPr>
            <p:cNvPr id="69671" name="Freeform 110"/>
            <p:cNvSpPr/>
            <p:nvPr/>
          </p:nvSpPr>
          <p:spPr bwMode="auto">
            <a:xfrm>
              <a:off x="7837696" y="1567927"/>
              <a:ext cx="40280" cy="289510"/>
            </a:xfrm>
            <a:custGeom>
              <a:avLst/>
              <a:gdLst>
                <a:gd name="T0" fmla="*/ 0 w 32"/>
                <a:gd name="T1" fmla="*/ 2147483647 h 230"/>
                <a:gd name="T2" fmla="*/ 0 w 32"/>
                <a:gd name="T3" fmla="*/ 2147483647 h 230"/>
                <a:gd name="T4" fmla="*/ 0 w 32"/>
                <a:gd name="T5" fmla="*/ 0 h 230"/>
                <a:gd name="T6" fmla="*/ 0 w 32"/>
                <a:gd name="T7" fmla="*/ 0 h 230"/>
                <a:gd name="T8" fmla="*/ 2147483647 w 32"/>
                <a:gd name="T9" fmla="*/ 0 h 230"/>
                <a:gd name="T10" fmla="*/ 2147483647 w 32"/>
                <a:gd name="T11" fmla="*/ 2147483647 h 230"/>
                <a:gd name="T12" fmla="*/ 2147483647 w 32"/>
                <a:gd name="T13" fmla="*/ 2147483647 h 230"/>
                <a:gd name="T14" fmla="*/ 2147483647 w 32"/>
                <a:gd name="T15" fmla="*/ 2147483647 h 230"/>
                <a:gd name="T16" fmla="*/ 2147483647 w 32"/>
                <a:gd name="T17" fmla="*/ 2147483647 h 230"/>
                <a:gd name="T18" fmla="*/ 2147483647 w 32"/>
                <a:gd name="T19" fmla="*/ 2147483647 h 230"/>
                <a:gd name="T20" fmla="*/ 2147483647 w 32"/>
                <a:gd name="T21" fmla="*/ 2147483647 h 230"/>
                <a:gd name="T22" fmla="*/ 2147483647 w 32"/>
                <a:gd name="T23" fmla="*/ 2147483647 h 230"/>
                <a:gd name="T24" fmla="*/ 2147483647 w 32"/>
                <a:gd name="T25" fmla="*/ 2147483647 h 230"/>
                <a:gd name="T26" fmla="*/ 2147483647 w 32"/>
                <a:gd name="T27" fmla="*/ 2147483647 h 230"/>
                <a:gd name="T28" fmla="*/ 2147483647 w 32"/>
                <a:gd name="T29" fmla="*/ 2147483647 h 230"/>
                <a:gd name="T30" fmla="*/ 2147483647 w 32"/>
                <a:gd name="T31" fmla="*/ 2147483647 h 230"/>
                <a:gd name="T32" fmla="*/ 2147483647 w 32"/>
                <a:gd name="T33" fmla="*/ 2147483647 h 230"/>
                <a:gd name="T34" fmla="*/ 2147483647 w 32"/>
                <a:gd name="T35" fmla="*/ 2147483647 h 230"/>
                <a:gd name="T36" fmla="*/ 2147483647 w 32"/>
                <a:gd name="T37" fmla="*/ 2147483647 h 230"/>
                <a:gd name="T38" fmla="*/ 2147483647 w 32"/>
                <a:gd name="T39" fmla="*/ 2147483647 h 230"/>
                <a:gd name="T40" fmla="*/ 2147483647 w 32"/>
                <a:gd name="T41" fmla="*/ 2147483647 h 230"/>
                <a:gd name="T42" fmla="*/ 2147483647 w 32"/>
                <a:gd name="T43" fmla="*/ 2147483647 h 230"/>
                <a:gd name="T44" fmla="*/ 2147483647 w 32"/>
                <a:gd name="T45" fmla="*/ 2147483647 h 230"/>
                <a:gd name="T46" fmla="*/ 2147483647 w 32"/>
                <a:gd name="T47" fmla="*/ 2147483647 h 230"/>
                <a:gd name="T48" fmla="*/ 2147483647 w 32"/>
                <a:gd name="T49" fmla="*/ 2147483647 h 230"/>
                <a:gd name="T50" fmla="*/ 0 w 32"/>
                <a:gd name="T51" fmla="*/ 2147483647 h 230"/>
                <a:gd name="T52" fmla="*/ 0 w 32"/>
                <a:gd name="T53" fmla="*/ 2147483647 h 230"/>
                <a:gd name="T54" fmla="*/ 0 w 32"/>
                <a:gd name="T55" fmla="*/ 2147483647 h 230"/>
                <a:gd name="T56" fmla="*/ 0 w 32"/>
                <a:gd name="T57" fmla="*/ 2147483647 h 230"/>
                <a:gd name="T58" fmla="*/ 2147483647 w 32"/>
                <a:gd name="T59" fmla="*/ 2147483647 h 230"/>
                <a:gd name="T60" fmla="*/ 2147483647 w 32"/>
                <a:gd name="T61" fmla="*/ 2147483647 h 230"/>
                <a:gd name="T62" fmla="*/ 2147483647 w 32"/>
                <a:gd name="T63" fmla="*/ 2147483647 h 230"/>
                <a:gd name="T64" fmla="*/ 2147483647 w 32"/>
                <a:gd name="T65" fmla="*/ 2147483647 h 230"/>
                <a:gd name="T66" fmla="*/ 2147483647 w 32"/>
                <a:gd name="T67" fmla="*/ 2147483647 h 230"/>
                <a:gd name="T68" fmla="*/ 2147483647 w 32"/>
                <a:gd name="T69" fmla="*/ 2147483647 h 230"/>
                <a:gd name="T70" fmla="*/ 2147483647 w 32"/>
                <a:gd name="T71" fmla="*/ 2147483647 h 230"/>
                <a:gd name="T72" fmla="*/ 2147483647 w 32"/>
                <a:gd name="T73" fmla="*/ 2147483647 h 230"/>
                <a:gd name="T74" fmla="*/ 2147483647 w 32"/>
                <a:gd name="T75" fmla="*/ 2147483647 h 230"/>
                <a:gd name="T76" fmla="*/ 2147483647 w 32"/>
                <a:gd name="T77" fmla="*/ 2147483647 h 230"/>
                <a:gd name="T78" fmla="*/ 0 w 32"/>
                <a:gd name="T79" fmla="*/ 2147483647 h 230"/>
                <a:gd name="T80" fmla="*/ 0 w 32"/>
                <a:gd name="T81" fmla="*/ 2147483647 h 230"/>
                <a:gd name="T82" fmla="*/ 0 w 32"/>
                <a:gd name="T83" fmla="*/ 2147483647 h 2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2"/>
                <a:gd name="T127" fmla="*/ 0 h 230"/>
                <a:gd name="T128" fmla="*/ 32 w 32"/>
                <a:gd name="T129" fmla="*/ 230 h 23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2" h="230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32" y="31"/>
                  </a:lnTo>
                  <a:lnTo>
                    <a:pt x="32" y="47"/>
                  </a:lnTo>
                  <a:lnTo>
                    <a:pt x="32" y="63"/>
                  </a:lnTo>
                  <a:lnTo>
                    <a:pt x="32" y="79"/>
                  </a:lnTo>
                  <a:lnTo>
                    <a:pt x="32" y="111"/>
                  </a:lnTo>
                  <a:lnTo>
                    <a:pt x="32" y="135"/>
                  </a:lnTo>
                  <a:lnTo>
                    <a:pt x="32" y="159"/>
                  </a:lnTo>
                  <a:lnTo>
                    <a:pt x="24" y="182"/>
                  </a:lnTo>
                  <a:lnTo>
                    <a:pt x="24" y="198"/>
                  </a:lnTo>
                  <a:lnTo>
                    <a:pt x="24" y="214"/>
                  </a:lnTo>
                  <a:lnTo>
                    <a:pt x="24" y="222"/>
                  </a:lnTo>
                  <a:lnTo>
                    <a:pt x="24" y="230"/>
                  </a:lnTo>
                  <a:lnTo>
                    <a:pt x="16" y="230"/>
                  </a:lnTo>
                  <a:lnTo>
                    <a:pt x="16" y="222"/>
                  </a:lnTo>
                  <a:lnTo>
                    <a:pt x="8" y="222"/>
                  </a:lnTo>
                  <a:lnTo>
                    <a:pt x="8" y="214"/>
                  </a:lnTo>
                  <a:lnTo>
                    <a:pt x="0" y="198"/>
                  </a:lnTo>
                  <a:lnTo>
                    <a:pt x="0" y="190"/>
                  </a:lnTo>
                  <a:lnTo>
                    <a:pt x="0" y="182"/>
                  </a:lnTo>
                  <a:lnTo>
                    <a:pt x="8" y="174"/>
                  </a:lnTo>
                  <a:lnTo>
                    <a:pt x="8" y="159"/>
                  </a:lnTo>
                  <a:lnTo>
                    <a:pt x="8" y="127"/>
                  </a:lnTo>
                  <a:lnTo>
                    <a:pt x="8" y="95"/>
                  </a:lnTo>
                  <a:lnTo>
                    <a:pt x="8" y="71"/>
                  </a:lnTo>
                  <a:lnTo>
                    <a:pt x="8" y="55"/>
                  </a:lnTo>
                  <a:lnTo>
                    <a:pt x="8" y="47"/>
                  </a:lnTo>
                  <a:lnTo>
                    <a:pt x="8" y="31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2" name="Freeform 111"/>
            <p:cNvSpPr/>
            <p:nvPr/>
          </p:nvSpPr>
          <p:spPr bwMode="auto">
            <a:xfrm>
              <a:off x="7977417" y="1507507"/>
              <a:ext cx="210210" cy="360000"/>
            </a:xfrm>
            <a:custGeom>
              <a:avLst/>
              <a:gdLst>
                <a:gd name="T0" fmla="*/ 2147483647 w 167"/>
                <a:gd name="T1" fmla="*/ 2147483647 h 286"/>
                <a:gd name="T2" fmla="*/ 2147483647 w 167"/>
                <a:gd name="T3" fmla="*/ 2147483647 h 286"/>
                <a:gd name="T4" fmla="*/ 2147483647 w 167"/>
                <a:gd name="T5" fmla="*/ 2147483647 h 286"/>
                <a:gd name="T6" fmla="*/ 2147483647 w 167"/>
                <a:gd name="T7" fmla="*/ 2147483647 h 286"/>
                <a:gd name="T8" fmla="*/ 2147483647 w 167"/>
                <a:gd name="T9" fmla="*/ 2147483647 h 286"/>
                <a:gd name="T10" fmla="*/ 2147483647 w 167"/>
                <a:gd name="T11" fmla="*/ 2147483647 h 286"/>
                <a:gd name="T12" fmla="*/ 2147483647 w 167"/>
                <a:gd name="T13" fmla="*/ 2147483647 h 286"/>
                <a:gd name="T14" fmla="*/ 2147483647 w 167"/>
                <a:gd name="T15" fmla="*/ 2147483647 h 286"/>
                <a:gd name="T16" fmla="*/ 2147483647 w 167"/>
                <a:gd name="T17" fmla="*/ 2147483647 h 286"/>
                <a:gd name="T18" fmla="*/ 2147483647 w 167"/>
                <a:gd name="T19" fmla="*/ 2147483647 h 286"/>
                <a:gd name="T20" fmla="*/ 2147483647 w 167"/>
                <a:gd name="T21" fmla="*/ 2147483647 h 286"/>
                <a:gd name="T22" fmla="*/ 2147483647 w 167"/>
                <a:gd name="T23" fmla="*/ 2147483647 h 286"/>
                <a:gd name="T24" fmla="*/ 2147483647 w 167"/>
                <a:gd name="T25" fmla="*/ 2147483647 h 286"/>
                <a:gd name="T26" fmla="*/ 2147483647 w 167"/>
                <a:gd name="T27" fmla="*/ 2147483647 h 286"/>
                <a:gd name="T28" fmla="*/ 2147483647 w 167"/>
                <a:gd name="T29" fmla="*/ 2147483647 h 286"/>
                <a:gd name="T30" fmla="*/ 2147483647 w 167"/>
                <a:gd name="T31" fmla="*/ 2147483647 h 286"/>
                <a:gd name="T32" fmla="*/ 2147483647 w 167"/>
                <a:gd name="T33" fmla="*/ 2147483647 h 286"/>
                <a:gd name="T34" fmla="*/ 2147483647 w 167"/>
                <a:gd name="T35" fmla="*/ 2147483647 h 286"/>
                <a:gd name="T36" fmla="*/ 2147483647 w 167"/>
                <a:gd name="T37" fmla="*/ 2147483647 h 286"/>
                <a:gd name="T38" fmla="*/ 2147483647 w 167"/>
                <a:gd name="T39" fmla="*/ 2147483647 h 286"/>
                <a:gd name="T40" fmla="*/ 2147483647 w 167"/>
                <a:gd name="T41" fmla="*/ 2147483647 h 286"/>
                <a:gd name="T42" fmla="*/ 2147483647 w 167"/>
                <a:gd name="T43" fmla="*/ 2147483647 h 286"/>
                <a:gd name="T44" fmla="*/ 2147483647 w 167"/>
                <a:gd name="T45" fmla="*/ 2147483647 h 286"/>
                <a:gd name="T46" fmla="*/ 2147483647 w 167"/>
                <a:gd name="T47" fmla="*/ 2147483647 h 286"/>
                <a:gd name="T48" fmla="*/ 2147483647 w 167"/>
                <a:gd name="T49" fmla="*/ 2147483647 h 286"/>
                <a:gd name="T50" fmla="*/ 2147483647 w 167"/>
                <a:gd name="T51" fmla="*/ 0 h 286"/>
                <a:gd name="T52" fmla="*/ 2147483647 w 167"/>
                <a:gd name="T53" fmla="*/ 2147483647 h 286"/>
                <a:gd name="T54" fmla="*/ 2147483647 w 167"/>
                <a:gd name="T55" fmla="*/ 2147483647 h 286"/>
                <a:gd name="T56" fmla="*/ 2147483647 w 167"/>
                <a:gd name="T57" fmla="*/ 2147483647 h 286"/>
                <a:gd name="T58" fmla="*/ 2147483647 w 167"/>
                <a:gd name="T59" fmla="*/ 2147483647 h 286"/>
                <a:gd name="T60" fmla="*/ 2147483647 w 167"/>
                <a:gd name="T61" fmla="*/ 2147483647 h 286"/>
                <a:gd name="T62" fmla="*/ 2147483647 w 167"/>
                <a:gd name="T63" fmla="*/ 2147483647 h 286"/>
                <a:gd name="T64" fmla="*/ 2147483647 w 167"/>
                <a:gd name="T65" fmla="*/ 2147483647 h 286"/>
                <a:gd name="T66" fmla="*/ 2147483647 w 167"/>
                <a:gd name="T67" fmla="*/ 2147483647 h 286"/>
                <a:gd name="T68" fmla="*/ 2147483647 w 167"/>
                <a:gd name="T69" fmla="*/ 2147483647 h 286"/>
                <a:gd name="T70" fmla="*/ 2147483647 w 167"/>
                <a:gd name="T71" fmla="*/ 2147483647 h 286"/>
                <a:gd name="T72" fmla="*/ 2147483647 w 167"/>
                <a:gd name="T73" fmla="*/ 2147483647 h 28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7"/>
                <a:gd name="T112" fmla="*/ 0 h 286"/>
                <a:gd name="T113" fmla="*/ 167 w 167"/>
                <a:gd name="T114" fmla="*/ 286 h 28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7" h="286">
                  <a:moveTo>
                    <a:pt x="159" y="278"/>
                  </a:moveTo>
                  <a:lnTo>
                    <a:pt x="151" y="286"/>
                  </a:lnTo>
                  <a:lnTo>
                    <a:pt x="143" y="286"/>
                  </a:lnTo>
                  <a:lnTo>
                    <a:pt x="135" y="286"/>
                  </a:lnTo>
                  <a:lnTo>
                    <a:pt x="135" y="278"/>
                  </a:lnTo>
                  <a:lnTo>
                    <a:pt x="127" y="270"/>
                  </a:lnTo>
                  <a:lnTo>
                    <a:pt x="127" y="262"/>
                  </a:lnTo>
                  <a:lnTo>
                    <a:pt x="119" y="254"/>
                  </a:lnTo>
                  <a:lnTo>
                    <a:pt x="111" y="254"/>
                  </a:lnTo>
                  <a:lnTo>
                    <a:pt x="103" y="246"/>
                  </a:lnTo>
                  <a:lnTo>
                    <a:pt x="96" y="238"/>
                  </a:lnTo>
                  <a:lnTo>
                    <a:pt x="96" y="230"/>
                  </a:lnTo>
                  <a:lnTo>
                    <a:pt x="103" y="230"/>
                  </a:lnTo>
                  <a:lnTo>
                    <a:pt x="111" y="238"/>
                  </a:lnTo>
                  <a:lnTo>
                    <a:pt x="119" y="238"/>
                  </a:lnTo>
                  <a:lnTo>
                    <a:pt x="127" y="238"/>
                  </a:lnTo>
                  <a:lnTo>
                    <a:pt x="135" y="238"/>
                  </a:lnTo>
                  <a:lnTo>
                    <a:pt x="143" y="238"/>
                  </a:lnTo>
                  <a:lnTo>
                    <a:pt x="143" y="230"/>
                  </a:lnTo>
                  <a:lnTo>
                    <a:pt x="143" y="222"/>
                  </a:lnTo>
                  <a:lnTo>
                    <a:pt x="143" y="215"/>
                  </a:lnTo>
                  <a:lnTo>
                    <a:pt x="143" y="199"/>
                  </a:lnTo>
                  <a:lnTo>
                    <a:pt x="143" y="167"/>
                  </a:lnTo>
                  <a:lnTo>
                    <a:pt x="143" y="127"/>
                  </a:lnTo>
                  <a:lnTo>
                    <a:pt x="143" y="95"/>
                  </a:lnTo>
                  <a:lnTo>
                    <a:pt x="135" y="64"/>
                  </a:lnTo>
                  <a:lnTo>
                    <a:pt x="135" y="48"/>
                  </a:lnTo>
                  <a:lnTo>
                    <a:pt x="135" y="40"/>
                  </a:lnTo>
                  <a:lnTo>
                    <a:pt x="135" y="32"/>
                  </a:lnTo>
                  <a:lnTo>
                    <a:pt x="127" y="24"/>
                  </a:lnTo>
                  <a:lnTo>
                    <a:pt x="119" y="24"/>
                  </a:lnTo>
                  <a:lnTo>
                    <a:pt x="111" y="24"/>
                  </a:lnTo>
                  <a:lnTo>
                    <a:pt x="88" y="32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48" y="16"/>
                  </a:lnTo>
                  <a:lnTo>
                    <a:pt x="56" y="16"/>
                  </a:lnTo>
                  <a:lnTo>
                    <a:pt x="96" y="16"/>
                  </a:lnTo>
                  <a:lnTo>
                    <a:pt x="111" y="8"/>
                  </a:lnTo>
                  <a:lnTo>
                    <a:pt x="119" y="8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35" y="8"/>
                  </a:lnTo>
                  <a:lnTo>
                    <a:pt x="151" y="8"/>
                  </a:lnTo>
                  <a:lnTo>
                    <a:pt x="159" y="16"/>
                  </a:lnTo>
                  <a:lnTo>
                    <a:pt x="167" y="16"/>
                  </a:lnTo>
                  <a:lnTo>
                    <a:pt x="167" y="24"/>
                  </a:lnTo>
                  <a:lnTo>
                    <a:pt x="167" y="32"/>
                  </a:lnTo>
                  <a:lnTo>
                    <a:pt x="159" y="32"/>
                  </a:lnTo>
                  <a:lnTo>
                    <a:pt x="159" y="40"/>
                  </a:lnTo>
                  <a:lnTo>
                    <a:pt x="159" y="48"/>
                  </a:lnTo>
                  <a:lnTo>
                    <a:pt x="159" y="56"/>
                  </a:lnTo>
                  <a:lnTo>
                    <a:pt x="159" y="72"/>
                  </a:lnTo>
                  <a:lnTo>
                    <a:pt x="159" y="95"/>
                  </a:lnTo>
                  <a:lnTo>
                    <a:pt x="167" y="119"/>
                  </a:lnTo>
                  <a:lnTo>
                    <a:pt x="167" y="151"/>
                  </a:lnTo>
                  <a:lnTo>
                    <a:pt x="167" y="191"/>
                  </a:lnTo>
                  <a:lnTo>
                    <a:pt x="167" y="215"/>
                  </a:lnTo>
                  <a:lnTo>
                    <a:pt x="167" y="230"/>
                  </a:lnTo>
                  <a:lnTo>
                    <a:pt x="167" y="246"/>
                  </a:lnTo>
                  <a:lnTo>
                    <a:pt x="159" y="262"/>
                  </a:lnTo>
                  <a:lnTo>
                    <a:pt x="159" y="27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3" name="Freeform 115"/>
            <p:cNvSpPr/>
            <p:nvPr/>
          </p:nvSpPr>
          <p:spPr bwMode="auto">
            <a:xfrm>
              <a:off x="7877976" y="1507507"/>
              <a:ext cx="69231" cy="60420"/>
            </a:xfrm>
            <a:custGeom>
              <a:avLst/>
              <a:gdLst>
                <a:gd name="T0" fmla="*/ 0 w 55"/>
                <a:gd name="T1" fmla="*/ 2147483647 h 48"/>
                <a:gd name="T2" fmla="*/ 0 w 55"/>
                <a:gd name="T3" fmla="*/ 0 h 48"/>
                <a:gd name="T4" fmla="*/ 0 w 55"/>
                <a:gd name="T5" fmla="*/ 0 h 48"/>
                <a:gd name="T6" fmla="*/ 2147483647 w 55"/>
                <a:gd name="T7" fmla="*/ 0 h 48"/>
                <a:gd name="T8" fmla="*/ 2147483647 w 55"/>
                <a:gd name="T9" fmla="*/ 2147483647 h 48"/>
                <a:gd name="T10" fmla="*/ 2147483647 w 55"/>
                <a:gd name="T11" fmla="*/ 2147483647 h 48"/>
                <a:gd name="T12" fmla="*/ 2147483647 w 55"/>
                <a:gd name="T13" fmla="*/ 2147483647 h 48"/>
                <a:gd name="T14" fmla="*/ 2147483647 w 55"/>
                <a:gd name="T15" fmla="*/ 2147483647 h 48"/>
                <a:gd name="T16" fmla="*/ 2147483647 w 55"/>
                <a:gd name="T17" fmla="*/ 2147483647 h 48"/>
                <a:gd name="T18" fmla="*/ 2147483647 w 55"/>
                <a:gd name="T19" fmla="*/ 2147483647 h 48"/>
                <a:gd name="T20" fmla="*/ 2147483647 w 55"/>
                <a:gd name="T21" fmla="*/ 2147483647 h 48"/>
                <a:gd name="T22" fmla="*/ 2147483647 w 55"/>
                <a:gd name="T23" fmla="*/ 2147483647 h 48"/>
                <a:gd name="T24" fmla="*/ 2147483647 w 55"/>
                <a:gd name="T25" fmla="*/ 2147483647 h 48"/>
                <a:gd name="T26" fmla="*/ 2147483647 w 55"/>
                <a:gd name="T27" fmla="*/ 2147483647 h 48"/>
                <a:gd name="T28" fmla="*/ 2147483647 w 55"/>
                <a:gd name="T29" fmla="*/ 2147483647 h 48"/>
                <a:gd name="T30" fmla="*/ 2147483647 w 55"/>
                <a:gd name="T31" fmla="*/ 2147483647 h 48"/>
                <a:gd name="T32" fmla="*/ 0 w 55"/>
                <a:gd name="T33" fmla="*/ 2147483647 h 48"/>
                <a:gd name="T34" fmla="*/ 0 w 55"/>
                <a:gd name="T35" fmla="*/ 2147483647 h 48"/>
                <a:gd name="T36" fmla="*/ 0 w 55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5"/>
                <a:gd name="T58" fmla="*/ 0 h 48"/>
                <a:gd name="T59" fmla="*/ 55 w 55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5" h="48"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39" y="16"/>
                  </a:lnTo>
                  <a:lnTo>
                    <a:pt x="47" y="24"/>
                  </a:lnTo>
                  <a:lnTo>
                    <a:pt x="55" y="32"/>
                  </a:lnTo>
                  <a:lnTo>
                    <a:pt x="55" y="40"/>
                  </a:lnTo>
                  <a:lnTo>
                    <a:pt x="47" y="48"/>
                  </a:lnTo>
                  <a:lnTo>
                    <a:pt x="39" y="48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0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9" name="组合 159"/>
          <p:cNvGrpSpPr>
            <a:grpSpLocks noChangeAspect="1"/>
          </p:cNvGrpSpPr>
          <p:nvPr/>
        </p:nvGrpSpPr>
        <p:grpSpPr bwMode="auto">
          <a:xfrm>
            <a:off x="1225550" y="3581400"/>
            <a:ext cx="387350" cy="342900"/>
            <a:chOff x="6301666" y="1418137"/>
            <a:chExt cx="362517" cy="319720"/>
          </a:xfrm>
        </p:grpSpPr>
        <p:sp>
          <p:nvSpPr>
            <p:cNvPr id="69668" name="Freeform 82"/>
            <p:cNvSpPr/>
            <p:nvPr/>
          </p:nvSpPr>
          <p:spPr bwMode="auto">
            <a:xfrm>
              <a:off x="6311736" y="1517578"/>
              <a:ext cx="90629" cy="159861"/>
            </a:xfrm>
            <a:custGeom>
              <a:avLst/>
              <a:gdLst>
                <a:gd name="T0" fmla="*/ 2147483647 w 72"/>
                <a:gd name="T1" fmla="*/ 2147483647 h 127"/>
                <a:gd name="T2" fmla="*/ 2147483647 w 72"/>
                <a:gd name="T3" fmla="*/ 2147483647 h 127"/>
                <a:gd name="T4" fmla="*/ 2147483647 w 72"/>
                <a:gd name="T5" fmla="*/ 2147483647 h 127"/>
                <a:gd name="T6" fmla="*/ 2147483647 w 72"/>
                <a:gd name="T7" fmla="*/ 2147483647 h 127"/>
                <a:gd name="T8" fmla="*/ 2147483647 w 72"/>
                <a:gd name="T9" fmla="*/ 2147483647 h 127"/>
                <a:gd name="T10" fmla="*/ 2147483647 w 72"/>
                <a:gd name="T11" fmla="*/ 2147483647 h 127"/>
                <a:gd name="T12" fmla="*/ 2147483647 w 72"/>
                <a:gd name="T13" fmla="*/ 2147483647 h 127"/>
                <a:gd name="T14" fmla="*/ 2147483647 w 72"/>
                <a:gd name="T15" fmla="*/ 2147483647 h 127"/>
                <a:gd name="T16" fmla="*/ 2147483647 w 72"/>
                <a:gd name="T17" fmla="*/ 2147483647 h 127"/>
                <a:gd name="T18" fmla="*/ 2147483647 w 72"/>
                <a:gd name="T19" fmla="*/ 2147483647 h 127"/>
                <a:gd name="T20" fmla="*/ 2147483647 w 72"/>
                <a:gd name="T21" fmla="*/ 2147483647 h 127"/>
                <a:gd name="T22" fmla="*/ 2147483647 w 72"/>
                <a:gd name="T23" fmla="*/ 2147483647 h 127"/>
                <a:gd name="T24" fmla="*/ 2147483647 w 72"/>
                <a:gd name="T25" fmla="*/ 2147483647 h 127"/>
                <a:gd name="T26" fmla="*/ 2147483647 w 72"/>
                <a:gd name="T27" fmla="*/ 2147483647 h 127"/>
                <a:gd name="T28" fmla="*/ 2147483647 w 72"/>
                <a:gd name="T29" fmla="*/ 2147483647 h 127"/>
                <a:gd name="T30" fmla="*/ 2147483647 w 72"/>
                <a:gd name="T31" fmla="*/ 2147483647 h 127"/>
                <a:gd name="T32" fmla="*/ 2147483647 w 72"/>
                <a:gd name="T33" fmla="*/ 2147483647 h 127"/>
                <a:gd name="T34" fmla="*/ 2147483647 w 72"/>
                <a:gd name="T35" fmla="*/ 2147483647 h 127"/>
                <a:gd name="T36" fmla="*/ 2147483647 w 72"/>
                <a:gd name="T37" fmla="*/ 2147483647 h 127"/>
                <a:gd name="T38" fmla="*/ 2147483647 w 72"/>
                <a:gd name="T39" fmla="*/ 2147483647 h 127"/>
                <a:gd name="T40" fmla="*/ 0 w 72"/>
                <a:gd name="T41" fmla="*/ 2147483647 h 127"/>
                <a:gd name="T42" fmla="*/ 2147483647 w 72"/>
                <a:gd name="T43" fmla="*/ 2147483647 h 127"/>
                <a:gd name="T44" fmla="*/ 2147483647 w 72"/>
                <a:gd name="T45" fmla="*/ 2147483647 h 127"/>
                <a:gd name="T46" fmla="*/ 2147483647 w 72"/>
                <a:gd name="T47" fmla="*/ 2147483647 h 127"/>
                <a:gd name="T48" fmla="*/ 2147483647 w 72"/>
                <a:gd name="T49" fmla="*/ 0 h 127"/>
                <a:gd name="T50" fmla="*/ 2147483647 w 72"/>
                <a:gd name="T51" fmla="*/ 0 h 127"/>
                <a:gd name="T52" fmla="*/ 2147483647 w 72"/>
                <a:gd name="T53" fmla="*/ 0 h 127"/>
                <a:gd name="T54" fmla="*/ 2147483647 w 72"/>
                <a:gd name="T55" fmla="*/ 0 h 127"/>
                <a:gd name="T56" fmla="*/ 2147483647 w 72"/>
                <a:gd name="T57" fmla="*/ 2147483647 h 127"/>
                <a:gd name="T58" fmla="*/ 2147483647 w 72"/>
                <a:gd name="T59" fmla="*/ 2147483647 h 127"/>
                <a:gd name="T60" fmla="*/ 2147483647 w 72"/>
                <a:gd name="T61" fmla="*/ 2147483647 h 127"/>
                <a:gd name="T62" fmla="*/ 2147483647 w 72"/>
                <a:gd name="T63" fmla="*/ 2147483647 h 127"/>
                <a:gd name="T64" fmla="*/ 2147483647 w 72"/>
                <a:gd name="T65" fmla="*/ 2147483647 h 127"/>
                <a:gd name="T66" fmla="*/ 2147483647 w 72"/>
                <a:gd name="T67" fmla="*/ 2147483647 h 127"/>
                <a:gd name="T68" fmla="*/ 2147483647 w 72"/>
                <a:gd name="T69" fmla="*/ 2147483647 h 127"/>
                <a:gd name="T70" fmla="*/ 2147483647 w 72"/>
                <a:gd name="T71" fmla="*/ 2147483647 h 127"/>
                <a:gd name="T72" fmla="*/ 2147483647 w 72"/>
                <a:gd name="T73" fmla="*/ 2147483647 h 127"/>
                <a:gd name="T74" fmla="*/ 2147483647 w 72"/>
                <a:gd name="T75" fmla="*/ 2147483647 h 127"/>
                <a:gd name="T76" fmla="*/ 2147483647 w 72"/>
                <a:gd name="T77" fmla="*/ 2147483647 h 127"/>
                <a:gd name="T78" fmla="*/ 2147483647 w 72"/>
                <a:gd name="T79" fmla="*/ 2147483647 h 127"/>
                <a:gd name="T80" fmla="*/ 2147483647 w 72"/>
                <a:gd name="T81" fmla="*/ 2147483647 h 127"/>
                <a:gd name="T82" fmla="*/ 2147483647 w 72"/>
                <a:gd name="T83" fmla="*/ 2147483647 h 127"/>
                <a:gd name="T84" fmla="*/ 2147483647 w 72"/>
                <a:gd name="T85" fmla="*/ 2147483647 h 127"/>
                <a:gd name="T86" fmla="*/ 2147483647 w 72"/>
                <a:gd name="T87" fmla="*/ 2147483647 h 127"/>
                <a:gd name="T88" fmla="*/ 2147483647 w 72"/>
                <a:gd name="T89" fmla="*/ 2147483647 h 127"/>
                <a:gd name="T90" fmla="*/ 2147483647 w 72"/>
                <a:gd name="T91" fmla="*/ 2147483647 h 127"/>
                <a:gd name="T92" fmla="*/ 2147483647 w 72"/>
                <a:gd name="T93" fmla="*/ 2147483647 h 127"/>
                <a:gd name="T94" fmla="*/ 2147483647 w 72"/>
                <a:gd name="T95" fmla="*/ 2147483647 h 1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2"/>
                <a:gd name="T145" fmla="*/ 0 h 127"/>
                <a:gd name="T146" fmla="*/ 72 w 72"/>
                <a:gd name="T147" fmla="*/ 127 h 1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2" h="127">
                  <a:moveTo>
                    <a:pt x="56" y="127"/>
                  </a:moveTo>
                  <a:lnTo>
                    <a:pt x="56" y="111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40" y="80"/>
                  </a:lnTo>
                  <a:lnTo>
                    <a:pt x="40" y="64"/>
                  </a:lnTo>
                  <a:lnTo>
                    <a:pt x="32" y="64"/>
                  </a:lnTo>
                  <a:lnTo>
                    <a:pt x="40" y="64"/>
                  </a:lnTo>
                  <a:lnTo>
                    <a:pt x="40" y="56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8"/>
                  </a:lnTo>
                  <a:lnTo>
                    <a:pt x="72" y="16"/>
                  </a:lnTo>
                  <a:lnTo>
                    <a:pt x="72" y="24"/>
                  </a:lnTo>
                  <a:lnTo>
                    <a:pt x="64" y="24"/>
                  </a:lnTo>
                  <a:lnTo>
                    <a:pt x="64" y="32"/>
                  </a:lnTo>
                  <a:lnTo>
                    <a:pt x="56" y="40"/>
                  </a:lnTo>
                  <a:lnTo>
                    <a:pt x="48" y="56"/>
                  </a:lnTo>
                  <a:lnTo>
                    <a:pt x="48" y="64"/>
                  </a:lnTo>
                  <a:lnTo>
                    <a:pt x="56" y="80"/>
                  </a:lnTo>
                  <a:lnTo>
                    <a:pt x="64" y="96"/>
                  </a:lnTo>
                  <a:lnTo>
                    <a:pt x="64" y="104"/>
                  </a:lnTo>
                  <a:lnTo>
                    <a:pt x="64" y="111"/>
                  </a:lnTo>
                  <a:lnTo>
                    <a:pt x="64" y="127"/>
                  </a:lnTo>
                  <a:lnTo>
                    <a:pt x="56" y="12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69" name="Freeform 83"/>
            <p:cNvSpPr/>
            <p:nvPr/>
          </p:nvSpPr>
          <p:spPr bwMode="auto">
            <a:xfrm>
              <a:off x="6352016" y="1418137"/>
              <a:ext cx="50350" cy="503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2147483647 h 40"/>
                <a:gd name="T8" fmla="*/ 2147483647 w 40"/>
                <a:gd name="T9" fmla="*/ 2147483647 h 40"/>
                <a:gd name="T10" fmla="*/ 2147483647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w 40"/>
                <a:gd name="T21" fmla="*/ 2147483647 h 40"/>
                <a:gd name="T22" fmla="*/ 0 w 40"/>
                <a:gd name="T23" fmla="*/ 0 h 40"/>
                <a:gd name="T24" fmla="*/ 0 w 40"/>
                <a:gd name="T25" fmla="*/ 0 h 40"/>
                <a:gd name="T26" fmla="*/ 0 w 40"/>
                <a:gd name="T27" fmla="*/ 0 h 40"/>
                <a:gd name="T28" fmla="*/ 2147483647 w 40"/>
                <a:gd name="T29" fmla="*/ 0 h 40"/>
                <a:gd name="T30" fmla="*/ 2147483647 w 40"/>
                <a:gd name="T31" fmla="*/ 0 h 40"/>
                <a:gd name="T32" fmla="*/ 2147483647 w 40"/>
                <a:gd name="T33" fmla="*/ 2147483647 h 40"/>
                <a:gd name="T34" fmla="*/ 2147483647 w 40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40"/>
                <a:gd name="T56" fmla="*/ 40 w 40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40">
                  <a:moveTo>
                    <a:pt x="24" y="8"/>
                  </a:moveTo>
                  <a:lnTo>
                    <a:pt x="32" y="16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24" y="32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0" name="Freeform 87"/>
            <p:cNvSpPr/>
            <p:nvPr/>
          </p:nvSpPr>
          <p:spPr bwMode="auto">
            <a:xfrm>
              <a:off x="6301666" y="1667367"/>
              <a:ext cx="362517" cy="70490"/>
            </a:xfrm>
            <a:custGeom>
              <a:avLst/>
              <a:gdLst>
                <a:gd name="T0" fmla="*/ 2147483647 w 288"/>
                <a:gd name="T1" fmla="*/ 2147483647 h 56"/>
                <a:gd name="T2" fmla="*/ 2147483647 w 288"/>
                <a:gd name="T3" fmla="*/ 2147483647 h 56"/>
                <a:gd name="T4" fmla="*/ 2147483647 w 288"/>
                <a:gd name="T5" fmla="*/ 2147483647 h 56"/>
                <a:gd name="T6" fmla="*/ 2147483647 w 288"/>
                <a:gd name="T7" fmla="*/ 2147483647 h 56"/>
                <a:gd name="T8" fmla="*/ 2147483647 w 288"/>
                <a:gd name="T9" fmla="*/ 2147483647 h 56"/>
                <a:gd name="T10" fmla="*/ 2147483647 w 288"/>
                <a:gd name="T11" fmla="*/ 2147483647 h 56"/>
                <a:gd name="T12" fmla="*/ 2147483647 w 288"/>
                <a:gd name="T13" fmla="*/ 2147483647 h 56"/>
                <a:gd name="T14" fmla="*/ 2147483647 w 288"/>
                <a:gd name="T15" fmla="*/ 2147483647 h 56"/>
                <a:gd name="T16" fmla="*/ 2147483647 w 288"/>
                <a:gd name="T17" fmla="*/ 2147483647 h 56"/>
                <a:gd name="T18" fmla="*/ 2147483647 w 288"/>
                <a:gd name="T19" fmla="*/ 2147483647 h 56"/>
                <a:gd name="T20" fmla="*/ 2147483647 w 288"/>
                <a:gd name="T21" fmla="*/ 2147483647 h 56"/>
                <a:gd name="T22" fmla="*/ 2147483647 w 288"/>
                <a:gd name="T23" fmla="*/ 2147483647 h 56"/>
                <a:gd name="T24" fmla="*/ 2147483647 w 288"/>
                <a:gd name="T25" fmla="*/ 2147483647 h 56"/>
                <a:gd name="T26" fmla="*/ 2147483647 w 288"/>
                <a:gd name="T27" fmla="*/ 2147483647 h 56"/>
                <a:gd name="T28" fmla="*/ 2147483647 w 288"/>
                <a:gd name="T29" fmla="*/ 2147483647 h 56"/>
                <a:gd name="T30" fmla="*/ 2147483647 w 288"/>
                <a:gd name="T31" fmla="*/ 2147483647 h 56"/>
                <a:gd name="T32" fmla="*/ 2147483647 w 288"/>
                <a:gd name="T33" fmla="*/ 2147483647 h 56"/>
                <a:gd name="T34" fmla="*/ 2147483647 w 288"/>
                <a:gd name="T35" fmla="*/ 2147483647 h 56"/>
                <a:gd name="T36" fmla="*/ 2147483647 w 288"/>
                <a:gd name="T37" fmla="*/ 2147483647 h 56"/>
                <a:gd name="T38" fmla="*/ 2147483647 w 288"/>
                <a:gd name="T39" fmla="*/ 2147483647 h 56"/>
                <a:gd name="T40" fmla="*/ 2147483647 w 288"/>
                <a:gd name="T41" fmla="*/ 2147483647 h 56"/>
                <a:gd name="T42" fmla="*/ 2147483647 w 288"/>
                <a:gd name="T43" fmla="*/ 2147483647 h 56"/>
                <a:gd name="T44" fmla="*/ 2147483647 w 288"/>
                <a:gd name="T45" fmla="*/ 2147483647 h 56"/>
                <a:gd name="T46" fmla="*/ 2147483647 w 288"/>
                <a:gd name="T47" fmla="*/ 2147483647 h 56"/>
                <a:gd name="T48" fmla="*/ 2147483647 w 288"/>
                <a:gd name="T49" fmla="*/ 2147483647 h 56"/>
                <a:gd name="T50" fmla="*/ 2147483647 w 288"/>
                <a:gd name="T51" fmla="*/ 2147483647 h 56"/>
                <a:gd name="T52" fmla="*/ 2147483647 w 288"/>
                <a:gd name="T53" fmla="*/ 2147483647 h 56"/>
                <a:gd name="T54" fmla="*/ 2147483647 w 288"/>
                <a:gd name="T55" fmla="*/ 2147483647 h 56"/>
                <a:gd name="T56" fmla="*/ 2147483647 w 288"/>
                <a:gd name="T57" fmla="*/ 2147483647 h 56"/>
                <a:gd name="T58" fmla="*/ 2147483647 w 288"/>
                <a:gd name="T59" fmla="*/ 2147483647 h 56"/>
                <a:gd name="T60" fmla="*/ 2147483647 w 288"/>
                <a:gd name="T61" fmla="*/ 2147483647 h 56"/>
                <a:gd name="T62" fmla="*/ 0 w 288"/>
                <a:gd name="T63" fmla="*/ 2147483647 h 56"/>
                <a:gd name="T64" fmla="*/ 2147483647 w 288"/>
                <a:gd name="T65" fmla="*/ 2147483647 h 56"/>
                <a:gd name="T66" fmla="*/ 2147483647 w 288"/>
                <a:gd name="T67" fmla="*/ 0 h 56"/>
                <a:gd name="T68" fmla="*/ 2147483647 w 288"/>
                <a:gd name="T69" fmla="*/ 0 h 56"/>
                <a:gd name="T70" fmla="*/ 2147483647 w 288"/>
                <a:gd name="T71" fmla="*/ 0 h 56"/>
                <a:gd name="T72" fmla="*/ 2147483647 w 288"/>
                <a:gd name="T73" fmla="*/ 0 h 56"/>
                <a:gd name="T74" fmla="*/ 2147483647 w 288"/>
                <a:gd name="T75" fmla="*/ 0 h 56"/>
                <a:gd name="T76" fmla="*/ 2147483647 w 288"/>
                <a:gd name="T77" fmla="*/ 2147483647 h 56"/>
                <a:gd name="T78" fmla="*/ 2147483647 w 288"/>
                <a:gd name="T79" fmla="*/ 2147483647 h 56"/>
                <a:gd name="T80" fmla="*/ 2147483647 w 288"/>
                <a:gd name="T81" fmla="*/ 2147483647 h 56"/>
                <a:gd name="T82" fmla="*/ 2147483647 w 288"/>
                <a:gd name="T83" fmla="*/ 2147483647 h 56"/>
                <a:gd name="T84" fmla="*/ 2147483647 w 288"/>
                <a:gd name="T85" fmla="*/ 2147483647 h 56"/>
                <a:gd name="T86" fmla="*/ 2147483647 w 288"/>
                <a:gd name="T87" fmla="*/ 2147483647 h 56"/>
                <a:gd name="T88" fmla="*/ 2147483647 w 288"/>
                <a:gd name="T89" fmla="*/ 2147483647 h 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88"/>
                <a:gd name="T136" fmla="*/ 0 h 56"/>
                <a:gd name="T137" fmla="*/ 288 w 288"/>
                <a:gd name="T138" fmla="*/ 56 h 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88" h="56">
                  <a:moveTo>
                    <a:pt x="248" y="24"/>
                  </a:moveTo>
                  <a:lnTo>
                    <a:pt x="264" y="24"/>
                  </a:lnTo>
                  <a:lnTo>
                    <a:pt x="280" y="24"/>
                  </a:lnTo>
                  <a:lnTo>
                    <a:pt x="288" y="24"/>
                  </a:lnTo>
                  <a:lnTo>
                    <a:pt x="288" y="32"/>
                  </a:lnTo>
                  <a:lnTo>
                    <a:pt x="280" y="32"/>
                  </a:lnTo>
                  <a:lnTo>
                    <a:pt x="272" y="40"/>
                  </a:lnTo>
                  <a:lnTo>
                    <a:pt x="248" y="48"/>
                  </a:lnTo>
                  <a:lnTo>
                    <a:pt x="240" y="56"/>
                  </a:lnTo>
                  <a:lnTo>
                    <a:pt x="224" y="56"/>
                  </a:lnTo>
                  <a:lnTo>
                    <a:pt x="216" y="56"/>
                  </a:lnTo>
                  <a:lnTo>
                    <a:pt x="208" y="56"/>
                  </a:lnTo>
                  <a:lnTo>
                    <a:pt x="200" y="56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52" y="40"/>
                  </a:lnTo>
                  <a:lnTo>
                    <a:pt x="136" y="32"/>
                  </a:lnTo>
                  <a:lnTo>
                    <a:pt x="112" y="24"/>
                  </a:lnTo>
                  <a:lnTo>
                    <a:pt x="88" y="16"/>
                  </a:lnTo>
                  <a:lnTo>
                    <a:pt x="72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32" y="16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6" y="8"/>
                  </a:lnTo>
                  <a:lnTo>
                    <a:pt x="24" y="0"/>
                  </a:lnTo>
                  <a:lnTo>
                    <a:pt x="40" y="0"/>
                  </a:lnTo>
                  <a:lnTo>
                    <a:pt x="56" y="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4" y="8"/>
                  </a:lnTo>
                  <a:lnTo>
                    <a:pt x="128" y="16"/>
                  </a:lnTo>
                  <a:lnTo>
                    <a:pt x="152" y="16"/>
                  </a:lnTo>
                  <a:lnTo>
                    <a:pt x="184" y="24"/>
                  </a:lnTo>
                  <a:lnTo>
                    <a:pt x="216" y="24"/>
                  </a:lnTo>
                  <a:lnTo>
                    <a:pt x="248" y="2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60" name="组合 202"/>
          <p:cNvGrpSpPr/>
          <p:nvPr/>
        </p:nvGrpSpPr>
        <p:grpSpPr bwMode="auto">
          <a:xfrm>
            <a:off x="474663" y="914400"/>
            <a:ext cx="9928225" cy="523875"/>
            <a:chOff x="474663" y="914400"/>
            <a:chExt cx="9928225" cy="523875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474663" y="914400"/>
              <a:ext cx="99282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/>
                <a:t>3. </a:t>
              </a:r>
              <a:r>
                <a:rPr lang="zh-CN" altLang="en-US" sz="2800" b="1" dirty="0"/>
                <a:t>汉字偏旁“  ”和“   ”</a:t>
              </a:r>
              <a:r>
                <a:rPr lang="en-US" altLang="zh-CN" dirty="0">
                  <a:latin typeface="+mn-ea"/>
                  <a:ea typeface="+mn-ea"/>
                </a:rPr>
                <a:t>Chinese Radicals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r>
                <a:rPr lang="en-US" altLang="zh-CN" dirty="0">
                  <a:latin typeface="+mn-ea"/>
                  <a:ea typeface="+mn-ea"/>
                </a:rPr>
                <a:t>and</a:t>
              </a:r>
              <a:r>
                <a:rPr lang="zh-CN" altLang="en-US" dirty="0">
                  <a:latin typeface="+mn-ea"/>
                  <a:ea typeface="+mn-ea"/>
                </a:rPr>
                <a:t>“  ”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grpSp>
          <p:nvGrpSpPr>
            <p:cNvPr id="13" name="组合 162"/>
            <p:cNvGrpSpPr/>
            <p:nvPr/>
          </p:nvGrpSpPr>
          <p:grpSpPr>
            <a:xfrm>
              <a:off x="4013291" y="998878"/>
              <a:ext cx="270000" cy="324000"/>
              <a:chOff x="7837696" y="1507507"/>
              <a:chExt cx="349931" cy="360000"/>
            </a:xfrm>
            <a:solidFill>
              <a:schemeClr val="tx1"/>
            </a:solidFill>
          </p:grpSpPr>
          <p:sp>
            <p:nvSpPr>
              <p:cNvPr id="164" name="Freeform 110"/>
              <p:cNvSpPr/>
              <p:nvPr/>
            </p:nvSpPr>
            <p:spPr bwMode="auto">
              <a:xfrm>
                <a:off x="7837696" y="1567927"/>
                <a:ext cx="40280" cy="28951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32" y="16"/>
                  </a:cxn>
                  <a:cxn ang="0">
                    <a:pos x="32" y="31"/>
                  </a:cxn>
                  <a:cxn ang="0">
                    <a:pos x="32" y="47"/>
                  </a:cxn>
                  <a:cxn ang="0">
                    <a:pos x="32" y="63"/>
                  </a:cxn>
                  <a:cxn ang="0">
                    <a:pos x="32" y="79"/>
                  </a:cxn>
                  <a:cxn ang="0">
                    <a:pos x="32" y="111"/>
                  </a:cxn>
                  <a:cxn ang="0">
                    <a:pos x="32" y="135"/>
                  </a:cxn>
                  <a:cxn ang="0">
                    <a:pos x="32" y="159"/>
                  </a:cxn>
                  <a:cxn ang="0">
                    <a:pos x="24" y="182"/>
                  </a:cxn>
                  <a:cxn ang="0">
                    <a:pos x="24" y="198"/>
                  </a:cxn>
                  <a:cxn ang="0">
                    <a:pos x="24" y="214"/>
                  </a:cxn>
                  <a:cxn ang="0">
                    <a:pos x="24" y="222"/>
                  </a:cxn>
                  <a:cxn ang="0">
                    <a:pos x="24" y="230"/>
                  </a:cxn>
                  <a:cxn ang="0">
                    <a:pos x="16" y="230"/>
                  </a:cxn>
                  <a:cxn ang="0">
                    <a:pos x="16" y="230"/>
                  </a:cxn>
                  <a:cxn ang="0">
                    <a:pos x="16" y="222"/>
                  </a:cxn>
                  <a:cxn ang="0">
                    <a:pos x="8" y="222"/>
                  </a:cxn>
                  <a:cxn ang="0">
                    <a:pos x="8" y="214"/>
                  </a:cxn>
                  <a:cxn ang="0">
                    <a:pos x="0" y="198"/>
                  </a:cxn>
                  <a:cxn ang="0">
                    <a:pos x="0" y="190"/>
                  </a:cxn>
                  <a:cxn ang="0">
                    <a:pos x="0" y="190"/>
                  </a:cxn>
                  <a:cxn ang="0">
                    <a:pos x="0" y="182"/>
                  </a:cxn>
                  <a:cxn ang="0">
                    <a:pos x="8" y="174"/>
                  </a:cxn>
                  <a:cxn ang="0">
                    <a:pos x="8" y="159"/>
                  </a:cxn>
                  <a:cxn ang="0">
                    <a:pos x="8" y="127"/>
                  </a:cxn>
                  <a:cxn ang="0">
                    <a:pos x="8" y="95"/>
                  </a:cxn>
                  <a:cxn ang="0">
                    <a:pos x="8" y="71"/>
                  </a:cxn>
                  <a:cxn ang="0">
                    <a:pos x="8" y="55"/>
                  </a:cxn>
                  <a:cxn ang="0">
                    <a:pos x="8" y="47"/>
                  </a:cxn>
                  <a:cxn ang="0">
                    <a:pos x="8" y="31"/>
                  </a:cxn>
                  <a:cxn ang="0">
                    <a:pos x="8" y="24"/>
                  </a:cxn>
                  <a:cxn ang="0">
                    <a:pos x="8" y="16"/>
                  </a:cxn>
                  <a:cxn ang="0">
                    <a:pos x="0" y="1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32" h="230">
                    <a:moveTo>
                      <a:pt x="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32" y="16"/>
                    </a:lnTo>
                    <a:lnTo>
                      <a:pt x="32" y="31"/>
                    </a:lnTo>
                    <a:lnTo>
                      <a:pt x="32" y="47"/>
                    </a:lnTo>
                    <a:lnTo>
                      <a:pt x="32" y="63"/>
                    </a:lnTo>
                    <a:lnTo>
                      <a:pt x="32" y="79"/>
                    </a:lnTo>
                    <a:lnTo>
                      <a:pt x="32" y="111"/>
                    </a:lnTo>
                    <a:lnTo>
                      <a:pt x="32" y="135"/>
                    </a:lnTo>
                    <a:lnTo>
                      <a:pt x="32" y="159"/>
                    </a:lnTo>
                    <a:lnTo>
                      <a:pt x="24" y="182"/>
                    </a:lnTo>
                    <a:lnTo>
                      <a:pt x="24" y="198"/>
                    </a:lnTo>
                    <a:lnTo>
                      <a:pt x="24" y="214"/>
                    </a:lnTo>
                    <a:lnTo>
                      <a:pt x="24" y="222"/>
                    </a:lnTo>
                    <a:lnTo>
                      <a:pt x="24" y="230"/>
                    </a:lnTo>
                    <a:lnTo>
                      <a:pt x="16" y="230"/>
                    </a:lnTo>
                    <a:lnTo>
                      <a:pt x="16" y="230"/>
                    </a:lnTo>
                    <a:lnTo>
                      <a:pt x="16" y="222"/>
                    </a:lnTo>
                    <a:lnTo>
                      <a:pt x="8" y="222"/>
                    </a:lnTo>
                    <a:lnTo>
                      <a:pt x="8" y="214"/>
                    </a:lnTo>
                    <a:lnTo>
                      <a:pt x="0" y="19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0" y="182"/>
                    </a:lnTo>
                    <a:lnTo>
                      <a:pt x="8" y="174"/>
                    </a:lnTo>
                    <a:lnTo>
                      <a:pt x="8" y="159"/>
                    </a:lnTo>
                    <a:lnTo>
                      <a:pt x="8" y="127"/>
                    </a:lnTo>
                    <a:lnTo>
                      <a:pt x="8" y="95"/>
                    </a:lnTo>
                    <a:lnTo>
                      <a:pt x="8" y="71"/>
                    </a:lnTo>
                    <a:lnTo>
                      <a:pt x="8" y="55"/>
                    </a:lnTo>
                    <a:lnTo>
                      <a:pt x="8" y="47"/>
                    </a:lnTo>
                    <a:lnTo>
                      <a:pt x="8" y="31"/>
                    </a:lnTo>
                    <a:lnTo>
                      <a:pt x="8" y="24"/>
                    </a:lnTo>
                    <a:lnTo>
                      <a:pt x="8" y="16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0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5" name="Freeform 111"/>
              <p:cNvSpPr/>
              <p:nvPr/>
            </p:nvSpPr>
            <p:spPr bwMode="auto">
              <a:xfrm>
                <a:off x="7977417" y="1507507"/>
                <a:ext cx="210210" cy="360000"/>
              </a:xfrm>
              <a:custGeom>
                <a:avLst/>
                <a:gdLst/>
                <a:ahLst/>
                <a:cxnLst>
                  <a:cxn ang="0">
                    <a:pos x="151" y="286"/>
                  </a:cxn>
                  <a:cxn ang="0">
                    <a:pos x="135" y="286"/>
                  </a:cxn>
                  <a:cxn ang="0">
                    <a:pos x="127" y="270"/>
                  </a:cxn>
                  <a:cxn ang="0">
                    <a:pos x="119" y="254"/>
                  </a:cxn>
                  <a:cxn ang="0">
                    <a:pos x="103" y="246"/>
                  </a:cxn>
                  <a:cxn ang="0">
                    <a:pos x="96" y="238"/>
                  </a:cxn>
                  <a:cxn ang="0">
                    <a:pos x="103" y="230"/>
                  </a:cxn>
                  <a:cxn ang="0">
                    <a:pos x="119" y="238"/>
                  </a:cxn>
                  <a:cxn ang="0">
                    <a:pos x="135" y="238"/>
                  </a:cxn>
                  <a:cxn ang="0">
                    <a:pos x="143" y="230"/>
                  </a:cxn>
                  <a:cxn ang="0">
                    <a:pos x="143" y="215"/>
                  </a:cxn>
                  <a:cxn ang="0">
                    <a:pos x="143" y="167"/>
                  </a:cxn>
                  <a:cxn ang="0">
                    <a:pos x="143" y="95"/>
                  </a:cxn>
                  <a:cxn ang="0">
                    <a:pos x="135" y="48"/>
                  </a:cxn>
                  <a:cxn ang="0">
                    <a:pos x="135" y="32"/>
                  </a:cxn>
                  <a:cxn ang="0">
                    <a:pos x="119" y="24"/>
                  </a:cxn>
                  <a:cxn ang="0">
                    <a:pos x="88" y="32"/>
                  </a:cxn>
                  <a:cxn ang="0">
                    <a:pos x="56" y="32"/>
                  </a:cxn>
                  <a:cxn ang="0">
                    <a:pos x="32" y="32"/>
                  </a:cxn>
                  <a:cxn ang="0">
                    <a:pos x="24" y="32"/>
                  </a:cxn>
                  <a:cxn ang="0">
                    <a:pos x="8" y="32"/>
                  </a:cxn>
                  <a:cxn ang="0">
                    <a:pos x="16" y="24"/>
                  </a:cxn>
                  <a:cxn ang="0">
                    <a:pos x="48" y="16"/>
                  </a:cxn>
                  <a:cxn ang="0">
                    <a:pos x="96" y="16"/>
                  </a:cxn>
                  <a:cxn ang="0">
                    <a:pos x="119" y="8"/>
                  </a:cxn>
                  <a:cxn ang="0">
                    <a:pos x="135" y="0"/>
                  </a:cxn>
                  <a:cxn ang="0">
                    <a:pos x="151" y="8"/>
                  </a:cxn>
                  <a:cxn ang="0">
                    <a:pos x="167" y="16"/>
                  </a:cxn>
                  <a:cxn ang="0">
                    <a:pos x="167" y="24"/>
                  </a:cxn>
                  <a:cxn ang="0">
                    <a:pos x="167" y="32"/>
                  </a:cxn>
                  <a:cxn ang="0">
                    <a:pos x="159" y="40"/>
                  </a:cxn>
                  <a:cxn ang="0">
                    <a:pos x="159" y="56"/>
                  </a:cxn>
                  <a:cxn ang="0">
                    <a:pos x="159" y="95"/>
                  </a:cxn>
                  <a:cxn ang="0">
                    <a:pos x="167" y="151"/>
                  </a:cxn>
                  <a:cxn ang="0">
                    <a:pos x="167" y="215"/>
                  </a:cxn>
                  <a:cxn ang="0">
                    <a:pos x="167" y="246"/>
                  </a:cxn>
                  <a:cxn ang="0">
                    <a:pos x="159" y="278"/>
                  </a:cxn>
                </a:cxnLst>
                <a:rect l="0" t="0" r="r" b="b"/>
                <a:pathLst>
                  <a:path w="167" h="286">
                    <a:moveTo>
                      <a:pt x="159" y="278"/>
                    </a:moveTo>
                    <a:lnTo>
                      <a:pt x="151" y="286"/>
                    </a:lnTo>
                    <a:lnTo>
                      <a:pt x="143" y="286"/>
                    </a:lnTo>
                    <a:lnTo>
                      <a:pt x="135" y="286"/>
                    </a:lnTo>
                    <a:lnTo>
                      <a:pt x="135" y="278"/>
                    </a:lnTo>
                    <a:lnTo>
                      <a:pt x="127" y="270"/>
                    </a:lnTo>
                    <a:lnTo>
                      <a:pt x="127" y="262"/>
                    </a:lnTo>
                    <a:lnTo>
                      <a:pt x="119" y="254"/>
                    </a:lnTo>
                    <a:lnTo>
                      <a:pt x="111" y="254"/>
                    </a:lnTo>
                    <a:lnTo>
                      <a:pt x="103" y="246"/>
                    </a:lnTo>
                    <a:lnTo>
                      <a:pt x="96" y="238"/>
                    </a:lnTo>
                    <a:lnTo>
                      <a:pt x="96" y="238"/>
                    </a:lnTo>
                    <a:lnTo>
                      <a:pt x="96" y="230"/>
                    </a:lnTo>
                    <a:lnTo>
                      <a:pt x="103" y="230"/>
                    </a:lnTo>
                    <a:lnTo>
                      <a:pt x="111" y="238"/>
                    </a:lnTo>
                    <a:lnTo>
                      <a:pt x="119" y="238"/>
                    </a:lnTo>
                    <a:lnTo>
                      <a:pt x="127" y="238"/>
                    </a:lnTo>
                    <a:lnTo>
                      <a:pt x="135" y="238"/>
                    </a:lnTo>
                    <a:lnTo>
                      <a:pt x="143" y="238"/>
                    </a:lnTo>
                    <a:lnTo>
                      <a:pt x="143" y="230"/>
                    </a:lnTo>
                    <a:lnTo>
                      <a:pt x="143" y="222"/>
                    </a:lnTo>
                    <a:lnTo>
                      <a:pt x="143" y="215"/>
                    </a:lnTo>
                    <a:lnTo>
                      <a:pt x="143" y="199"/>
                    </a:lnTo>
                    <a:lnTo>
                      <a:pt x="143" y="167"/>
                    </a:lnTo>
                    <a:lnTo>
                      <a:pt x="143" y="127"/>
                    </a:lnTo>
                    <a:lnTo>
                      <a:pt x="143" y="95"/>
                    </a:lnTo>
                    <a:lnTo>
                      <a:pt x="135" y="64"/>
                    </a:lnTo>
                    <a:lnTo>
                      <a:pt x="135" y="48"/>
                    </a:lnTo>
                    <a:lnTo>
                      <a:pt x="135" y="40"/>
                    </a:lnTo>
                    <a:lnTo>
                      <a:pt x="135" y="32"/>
                    </a:lnTo>
                    <a:lnTo>
                      <a:pt x="127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88" y="32"/>
                    </a:lnTo>
                    <a:lnTo>
                      <a:pt x="64" y="32"/>
                    </a:lnTo>
                    <a:lnTo>
                      <a:pt x="56" y="32"/>
                    </a:lnTo>
                    <a:lnTo>
                      <a:pt x="40" y="3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24" y="32"/>
                    </a:lnTo>
                    <a:lnTo>
                      <a:pt x="16" y="32"/>
                    </a:lnTo>
                    <a:lnTo>
                      <a:pt x="8" y="32"/>
                    </a:lnTo>
                    <a:lnTo>
                      <a:pt x="0" y="24"/>
                    </a:lnTo>
                    <a:lnTo>
                      <a:pt x="16" y="24"/>
                    </a:lnTo>
                    <a:lnTo>
                      <a:pt x="32" y="24"/>
                    </a:lnTo>
                    <a:lnTo>
                      <a:pt x="48" y="16"/>
                    </a:lnTo>
                    <a:lnTo>
                      <a:pt x="56" y="16"/>
                    </a:lnTo>
                    <a:lnTo>
                      <a:pt x="96" y="16"/>
                    </a:lnTo>
                    <a:lnTo>
                      <a:pt x="111" y="8"/>
                    </a:lnTo>
                    <a:lnTo>
                      <a:pt x="119" y="8"/>
                    </a:lnTo>
                    <a:lnTo>
                      <a:pt x="127" y="0"/>
                    </a:lnTo>
                    <a:lnTo>
                      <a:pt x="135" y="0"/>
                    </a:lnTo>
                    <a:lnTo>
                      <a:pt x="135" y="8"/>
                    </a:lnTo>
                    <a:lnTo>
                      <a:pt x="151" y="8"/>
                    </a:lnTo>
                    <a:lnTo>
                      <a:pt x="159" y="16"/>
                    </a:lnTo>
                    <a:lnTo>
                      <a:pt x="167" y="16"/>
                    </a:lnTo>
                    <a:lnTo>
                      <a:pt x="167" y="24"/>
                    </a:lnTo>
                    <a:lnTo>
                      <a:pt x="167" y="24"/>
                    </a:lnTo>
                    <a:lnTo>
                      <a:pt x="167" y="32"/>
                    </a:lnTo>
                    <a:lnTo>
                      <a:pt x="167" y="32"/>
                    </a:lnTo>
                    <a:lnTo>
                      <a:pt x="159" y="32"/>
                    </a:lnTo>
                    <a:lnTo>
                      <a:pt x="159" y="40"/>
                    </a:lnTo>
                    <a:lnTo>
                      <a:pt x="159" y="48"/>
                    </a:lnTo>
                    <a:lnTo>
                      <a:pt x="159" y="56"/>
                    </a:lnTo>
                    <a:lnTo>
                      <a:pt x="159" y="72"/>
                    </a:lnTo>
                    <a:lnTo>
                      <a:pt x="159" y="95"/>
                    </a:lnTo>
                    <a:lnTo>
                      <a:pt x="167" y="119"/>
                    </a:lnTo>
                    <a:lnTo>
                      <a:pt x="167" y="151"/>
                    </a:lnTo>
                    <a:lnTo>
                      <a:pt x="167" y="191"/>
                    </a:lnTo>
                    <a:lnTo>
                      <a:pt x="167" y="215"/>
                    </a:lnTo>
                    <a:lnTo>
                      <a:pt x="167" y="230"/>
                    </a:lnTo>
                    <a:lnTo>
                      <a:pt x="167" y="246"/>
                    </a:lnTo>
                    <a:lnTo>
                      <a:pt x="159" y="262"/>
                    </a:lnTo>
                    <a:lnTo>
                      <a:pt x="159" y="278"/>
                    </a:lnTo>
                    <a:lnTo>
                      <a:pt x="159" y="27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6" name="Freeform 115"/>
              <p:cNvSpPr/>
              <p:nvPr/>
            </p:nvSpPr>
            <p:spPr bwMode="auto">
              <a:xfrm>
                <a:off x="7877976" y="1507507"/>
                <a:ext cx="69231" cy="604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24" y="8"/>
                  </a:cxn>
                  <a:cxn ang="0">
                    <a:pos x="32" y="8"/>
                  </a:cxn>
                  <a:cxn ang="0">
                    <a:pos x="39" y="16"/>
                  </a:cxn>
                  <a:cxn ang="0">
                    <a:pos x="47" y="24"/>
                  </a:cxn>
                  <a:cxn ang="0">
                    <a:pos x="55" y="32"/>
                  </a:cxn>
                  <a:cxn ang="0">
                    <a:pos x="55" y="40"/>
                  </a:cxn>
                  <a:cxn ang="0">
                    <a:pos x="47" y="48"/>
                  </a:cxn>
                  <a:cxn ang="0">
                    <a:pos x="47" y="48"/>
                  </a:cxn>
                  <a:cxn ang="0">
                    <a:pos x="39" y="48"/>
                  </a:cxn>
                  <a:cxn ang="0">
                    <a:pos x="32" y="40"/>
                  </a:cxn>
                  <a:cxn ang="0">
                    <a:pos x="24" y="32"/>
                  </a:cxn>
                  <a:cxn ang="0">
                    <a:pos x="8" y="2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55" h="48">
                    <a:moveTo>
                      <a:pt x="0" y="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4" y="8"/>
                    </a:lnTo>
                    <a:lnTo>
                      <a:pt x="32" y="8"/>
                    </a:lnTo>
                    <a:lnTo>
                      <a:pt x="39" y="16"/>
                    </a:lnTo>
                    <a:lnTo>
                      <a:pt x="47" y="24"/>
                    </a:lnTo>
                    <a:lnTo>
                      <a:pt x="55" y="32"/>
                    </a:lnTo>
                    <a:lnTo>
                      <a:pt x="55" y="40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39" y="48"/>
                    </a:lnTo>
                    <a:lnTo>
                      <a:pt x="32" y="40"/>
                    </a:lnTo>
                    <a:lnTo>
                      <a:pt x="24" y="32"/>
                    </a:lnTo>
                    <a:lnTo>
                      <a:pt x="8" y="2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4" name="组合 169"/>
            <p:cNvGrpSpPr>
              <a:grpSpLocks noChangeAspect="1"/>
            </p:cNvGrpSpPr>
            <p:nvPr/>
          </p:nvGrpSpPr>
          <p:grpSpPr>
            <a:xfrm>
              <a:off x="6681048" y="1142688"/>
              <a:ext cx="204094" cy="180000"/>
              <a:chOff x="6301666" y="1418137"/>
              <a:chExt cx="362517" cy="319720"/>
            </a:xfrm>
            <a:solidFill>
              <a:schemeClr val="tx1"/>
            </a:solidFill>
          </p:grpSpPr>
          <p:sp>
            <p:nvSpPr>
              <p:cNvPr id="176" name="Freeform 82"/>
              <p:cNvSpPr/>
              <p:nvPr/>
            </p:nvSpPr>
            <p:spPr bwMode="auto">
              <a:xfrm>
                <a:off x="6311736" y="1517578"/>
                <a:ext cx="90629" cy="159861"/>
              </a:xfrm>
              <a:custGeom>
                <a:avLst/>
                <a:gdLst/>
                <a:ahLst/>
                <a:cxnLst>
                  <a:cxn ang="0">
                    <a:pos x="56" y="127"/>
                  </a:cxn>
                  <a:cxn ang="0">
                    <a:pos x="56" y="111"/>
                  </a:cxn>
                  <a:cxn ang="0">
                    <a:pos x="48" y="96"/>
                  </a:cxn>
                  <a:cxn ang="0">
                    <a:pos x="48" y="88"/>
                  </a:cxn>
                  <a:cxn ang="0">
                    <a:pos x="40" y="80"/>
                  </a:cxn>
                  <a:cxn ang="0">
                    <a:pos x="40" y="64"/>
                  </a:cxn>
                  <a:cxn ang="0">
                    <a:pos x="32" y="64"/>
                  </a:cxn>
                  <a:cxn ang="0">
                    <a:pos x="40" y="64"/>
                  </a:cxn>
                  <a:cxn ang="0">
                    <a:pos x="40" y="56"/>
                  </a:cxn>
                  <a:cxn ang="0">
                    <a:pos x="40" y="48"/>
                  </a:cxn>
                  <a:cxn ang="0">
                    <a:pos x="40" y="40"/>
                  </a:cxn>
                  <a:cxn ang="0">
                    <a:pos x="40" y="32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0" y="24"/>
                  </a:cxn>
                  <a:cxn ang="0">
                    <a:pos x="32" y="24"/>
                  </a:cxn>
                  <a:cxn ang="0">
                    <a:pos x="24" y="24"/>
                  </a:cxn>
                  <a:cxn ang="0">
                    <a:pos x="16" y="24"/>
                  </a:cxn>
                  <a:cxn ang="0">
                    <a:pos x="8" y="24"/>
                  </a:cxn>
                  <a:cxn ang="0">
                    <a:pos x="0" y="16"/>
                  </a:cxn>
                  <a:cxn ang="0">
                    <a:pos x="16" y="16"/>
                  </a:cxn>
                  <a:cxn ang="0">
                    <a:pos x="32" y="8"/>
                  </a:cxn>
                  <a:cxn ang="0">
                    <a:pos x="40" y="8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8" y="0"/>
                  </a:cxn>
                  <a:cxn ang="0">
                    <a:pos x="56" y="0"/>
                  </a:cxn>
                  <a:cxn ang="0">
                    <a:pos x="64" y="8"/>
                  </a:cxn>
                  <a:cxn ang="0">
                    <a:pos x="72" y="16"/>
                  </a:cxn>
                  <a:cxn ang="0">
                    <a:pos x="72" y="16"/>
                  </a:cxn>
                  <a:cxn ang="0">
                    <a:pos x="72" y="24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4" y="32"/>
                  </a:cxn>
                  <a:cxn ang="0">
                    <a:pos x="56" y="40"/>
                  </a:cxn>
                  <a:cxn ang="0">
                    <a:pos x="48" y="56"/>
                  </a:cxn>
                  <a:cxn ang="0">
                    <a:pos x="48" y="56"/>
                  </a:cxn>
                  <a:cxn ang="0">
                    <a:pos x="48" y="56"/>
                  </a:cxn>
                  <a:cxn ang="0">
                    <a:pos x="48" y="64"/>
                  </a:cxn>
                  <a:cxn ang="0">
                    <a:pos x="48" y="64"/>
                  </a:cxn>
                  <a:cxn ang="0">
                    <a:pos x="56" y="80"/>
                  </a:cxn>
                  <a:cxn ang="0">
                    <a:pos x="64" y="96"/>
                  </a:cxn>
                  <a:cxn ang="0">
                    <a:pos x="64" y="104"/>
                  </a:cxn>
                  <a:cxn ang="0">
                    <a:pos x="64" y="111"/>
                  </a:cxn>
                  <a:cxn ang="0">
                    <a:pos x="64" y="127"/>
                  </a:cxn>
                  <a:cxn ang="0">
                    <a:pos x="56" y="127"/>
                  </a:cxn>
                  <a:cxn ang="0">
                    <a:pos x="56" y="127"/>
                  </a:cxn>
                </a:cxnLst>
                <a:rect l="0" t="0" r="r" b="b"/>
                <a:pathLst>
                  <a:path w="72" h="127">
                    <a:moveTo>
                      <a:pt x="56" y="127"/>
                    </a:moveTo>
                    <a:lnTo>
                      <a:pt x="56" y="111"/>
                    </a:lnTo>
                    <a:lnTo>
                      <a:pt x="48" y="96"/>
                    </a:lnTo>
                    <a:lnTo>
                      <a:pt x="48" y="88"/>
                    </a:lnTo>
                    <a:lnTo>
                      <a:pt x="40" y="80"/>
                    </a:lnTo>
                    <a:lnTo>
                      <a:pt x="40" y="64"/>
                    </a:lnTo>
                    <a:lnTo>
                      <a:pt x="32" y="64"/>
                    </a:lnTo>
                    <a:lnTo>
                      <a:pt x="40" y="64"/>
                    </a:lnTo>
                    <a:lnTo>
                      <a:pt x="40" y="56"/>
                    </a:lnTo>
                    <a:lnTo>
                      <a:pt x="40" y="48"/>
                    </a:lnTo>
                    <a:lnTo>
                      <a:pt x="40" y="40"/>
                    </a:lnTo>
                    <a:lnTo>
                      <a:pt x="40" y="32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32" y="24"/>
                    </a:lnTo>
                    <a:lnTo>
                      <a:pt x="24" y="24"/>
                    </a:lnTo>
                    <a:lnTo>
                      <a:pt x="16" y="24"/>
                    </a:lnTo>
                    <a:lnTo>
                      <a:pt x="8" y="24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8" y="0"/>
                    </a:lnTo>
                    <a:lnTo>
                      <a:pt x="56" y="0"/>
                    </a:lnTo>
                    <a:lnTo>
                      <a:pt x="64" y="8"/>
                    </a:lnTo>
                    <a:lnTo>
                      <a:pt x="72" y="16"/>
                    </a:lnTo>
                    <a:lnTo>
                      <a:pt x="72" y="16"/>
                    </a:lnTo>
                    <a:lnTo>
                      <a:pt x="72" y="24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4" y="32"/>
                    </a:lnTo>
                    <a:lnTo>
                      <a:pt x="56" y="40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64"/>
                    </a:lnTo>
                    <a:lnTo>
                      <a:pt x="48" y="64"/>
                    </a:lnTo>
                    <a:lnTo>
                      <a:pt x="56" y="80"/>
                    </a:lnTo>
                    <a:lnTo>
                      <a:pt x="64" y="96"/>
                    </a:lnTo>
                    <a:lnTo>
                      <a:pt x="64" y="104"/>
                    </a:lnTo>
                    <a:lnTo>
                      <a:pt x="64" y="111"/>
                    </a:lnTo>
                    <a:lnTo>
                      <a:pt x="64" y="127"/>
                    </a:lnTo>
                    <a:lnTo>
                      <a:pt x="56" y="127"/>
                    </a:lnTo>
                    <a:lnTo>
                      <a:pt x="56" y="127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0" name="Freeform 83"/>
              <p:cNvSpPr/>
              <p:nvPr/>
            </p:nvSpPr>
            <p:spPr bwMode="auto">
              <a:xfrm>
                <a:off x="6352016" y="1418137"/>
                <a:ext cx="50350" cy="50350"/>
              </a:xfrm>
              <a:custGeom>
                <a:avLst/>
                <a:gdLst/>
                <a:ahLst/>
                <a:cxnLst>
                  <a:cxn ang="0">
                    <a:pos x="24" y="8"/>
                  </a:cxn>
                  <a:cxn ang="0">
                    <a:pos x="32" y="16"/>
                  </a:cxn>
                  <a:cxn ang="0">
                    <a:pos x="40" y="24"/>
                  </a:cxn>
                  <a:cxn ang="0">
                    <a:pos x="32" y="32"/>
                  </a:cxn>
                  <a:cxn ang="0">
                    <a:pos x="32" y="40"/>
                  </a:cxn>
                  <a:cxn ang="0">
                    <a:pos x="32" y="40"/>
                  </a:cxn>
                  <a:cxn ang="0">
                    <a:pos x="24" y="40"/>
                  </a:cxn>
                  <a:cxn ang="0">
                    <a:pos x="24" y="32"/>
                  </a:cxn>
                  <a:cxn ang="0">
                    <a:pos x="16" y="24"/>
                  </a:cxn>
                  <a:cxn ang="0">
                    <a:pos x="8" y="16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16" y="0"/>
                  </a:cxn>
                  <a:cxn ang="0">
                    <a:pos x="24" y="8"/>
                  </a:cxn>
                  <a:cxn ang="0">
                    <a:pos x="24" y="8"/>
                  </a:cxn>
                </a:cxnLst>
                <a:rect l="0" t="0" r="r" b="b"/>
                <a:pathLst>
                  <a:path w="40" h="40">
                    <a:moveTo>
                      <a:pt x="24" y="8"/>
                    </a:moveTo>
                    <a:lnTo>
                      <a:pt x="32" y="16"/>
                    </a:lnTo>
                    <a:lnTo>
                      <a:pt x="40" y="24"/>
                    </a:lnTo>
                    <a:lnTo>
                      <a:pt x="32" y="32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24" y="40"/>
                    </a:lnTo>
                    <a:lnTo>
                      <a:pt x="24" y="32"/>
                    </a:lnTo>
                    <a:lnTo>
                      <a:pt x="16" y="24"/>
                    </a:lnTo>
                    <a:lnTo>
                      <a:pt x="8" y="16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24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6" name="Freeform 87"/>
              <p:cNvSpPr/>
              <p:nvPr/>
            </p:nvSpPr>
            <p:spPr bwMode="auto">
              <a:xfrm>
                <a:off x="6301666" y="1667367"/>
                <a:ext cx="362517" cy="70490"/>
              </a:xfrm>
              <a:custGeom>
                <a:avLst/>
                <a:gdLst/>
                <a:ahLst/>
                <a:cxnLst>
                  <a:cxn ang="0">
                    <a:pos x="248" y="24"/>
                  </a:cxn>
                  <a:cxn ang="0">
                    <a:pos x="264" y="24"/>
                  </a:cxn>
                  <a:cxn ang="0">
                    <a:pos x="280" y="24"/>
                  </a:cxn>
                  <a:cxn ang="0">
                    <a:pos x="288" y="24"/>
                  </a:cxn>
                  <a:cxn ang="0">
                    <a:pos x="288" y="24"/>
                  </a:cxn>
                  <a:cxn ang="0">
                    <a:pos x="288" y="32"/>
                  </a:cxn>
                  <a:cxn ang="0">
                    <a:pos x="288" y="32"/>
                  </a:cxn>
                  <a:cxn ang="0">
                    <a:pos x="280" y="32"/>
                  </a:cxn>
                  <a:cxn ang="0">
                    <a:pos x="272" y="40"/>
                  </a:cxn>
                  <a:cxn ang="0">
                    <a:pos x="248" y="48"/>
                  </a:cxn>
                  <a:cxn ang="0">
                    <a:pos x="240" y="56"/>
                  </a:cxn>
                  <a:cxn ang="0">
                    <a:pos x="224" y="56"/>
                  </a:cxn>
                  <a:cxn ang="0">
                    <a:pos x="224" y="56"/>
                  </a:cxn>
                  <a:cxn ang="0">
                    <a:pos x="216" y="56"/>
                  </a:cxn>
                  <a:cxn ang="0">
                    <a:pos x="208" y="56"/>
                  </a:cxn>
                  <a:cxn ang="0">
                    <a:pos x="200" y="56"/>
                  </a:cxn>
                  <a:cxn ang="0">
                    <a:pos x="184" y="48"/>
                  </a:cxn>
                  <a:cxn ang="0">
                    <a:pos x="168" y="40"/>
                  </a:cxn>
                  <a:cxn ang="0">
                    <a:pos x="152" y="40"/>
                  </a:cxn>
                  <a:cxn ang="0">
                    <a:pos x="136" y="32"/>
                  </a:cxn>
                  <a:cxn ang="0">
                    <a:pos x="112" y="24"/>
                  </a:cxn>
                  <a:cxn ang="0">
                    <a:pos x="88" y="16"/>
                  </a:cxn>
                  <a:cxn ang="0">
                    <a:pos x="72" y="16"/>
                  </a:cxn>
                  <a:cxn ang="0">
                    <a:pos x="64" y="8"/>
                  </a:cxn>
                  <a:cxn ang="0">
                    <a:pos x="56" y="8"/>
                  </a:cxn>
                  <a:cxn ang="0">
                    <a:pos x="48" y="8"/>
                  </a:cxn>
                  <a:cxn ang="0">
                    <a:pos x="32" y="16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0" y="8"/>
                  </a:cxn>
                  <a:cxn ang="0">
                    <a:pos x="16" y="8"/>
                  </a:cxn>
                  <a:cxn ang="0">
                    <a:pos x="24" y="0"/>
                  </a:cxn>
                  <a:cxn ang="0">
                    <a:pos x="40" y="0"/>
                  </a:cxn>
                  <a:cxn ang="0">
                    <a:pos x="56" y="0"/>
                  </a:cxn>
                  <a:cxn ang="0">
                    <a:pos x="72" y="0"/>
                  </a:cxn>
                  <a:cxn ang="0">
                    <a:pos x="88" y="0"/>
                  </a:cxn>
                  <a:cxn ang="0">
                    <a:pos x="104" y="8"/>
                  </a:cxn>
                  <a:cxn ang="0">
                    <a:pos x="128" y="16"/>
                  </a:cxn>
                  <a:cxn ang="0">
                    <a:pos x="152" y="16"/>
                  </a:cxn>
                  <a:cxn ang="0">
                    <a:pos x="184" y="24"/>
                  </a:cxn>
                  <a:cxn ang="0">
                    <a:pos x="216" y="24"/>
                  </a:cxn>
                  <a:cxn ang="0">
                    <a:pos x="248" y="24"/>
                  </a:cxn>
                  <a:cxn ang="0">
                    <a:pos x="248" y="24"/>
                  </a:cxn>
                </a:cxnLst>
                <a:rect l="0" t="0" r="r" b="b"/>
                <a:pathLst>
                  <a:path w="288" h="56">
                    <a:moveTo>
                      <a:pt x="248" y="24"/>
                    </a:moveTo>
                    <a:lnTo>
                      <a:pt x="264" y="24"/>
                    </a:lnTo>
                    <a:lnTo>
                      <a:pt x="280" y="24"/>
                    </a:lnTo>
                    <a:lnTo>
                      <a:pt x="288" y="24"/>
                    </a:lnTo>
                    <a:lnTo>
                      <a:pt x="288" y="24"/>
                    </a:lnTo>
                    <a:lnTo>
                      <a:pt x="288" y="32"/>
                    </a:lnTo>
                    <a:lnTo>
                      <a:pt x="288" y="32"/>
                    </a:lnTo>
                    <a:lnTo>
                      <a:pt x="280" y="32"/>
                    </a:lnTo>
                    <a:lnTo>
                      <a:pt x="272" y="40"/>
                    </a:lnTo>
                    <a:lnTo>
                      <a:pt x="248" y="48"/>
                    </a:lnTo>
                    <a:lnTo>
                      <a:pt x="240" y="56"/>
                    </a:lnTo>
                    <a:lnTo>
                      <a:pt x="224" y="56"/>
                    </a:lnTo>
                    <a:lnTo>
                      <a:pt x="224" y="56"/>
                    </a:lnTo>
                    <a:lnTo>
                      <a:pt x="216" y="56"/>
                    </a:lnTo>
                    <a:lnTo>
                      <a:pt x="208" y="56"/>
                    </a:lnTo>
                    <a:lnTo>
                      <a:pt x="200" y="56"/>
                    </a:lnTo>
                    <a:lnTo>
                      <a:pt x="184" y="48"/>
                    </a:lnTo>
                    <a:lnTo>
                      <a:pt x="168" y="40"/>
                    </a:lnTo>
                    <a:lnTo>
                      <a:pt x="152" y="40"/>
                    </a:lnTo>
                    <a:lnTo>
                      <a:pt x="136" y="32"/>
                    </a:lnTo>
                    <a:lnTo>
                      <a:pt x="112" y="24"/>
                    </a:lnTo>
                    <a:lnTo>
                      <a:pt x="88" y="16"/>
                    </a:lnTo>
                    <a:lnTo>
                      <a:pt x="72" y="16"/>
                    </a:lnTo>
                    <a:lnTo>
                      <a:pt x="64" y="8"/>
                    </a:lnTo>
                    <a:lnTo>
                      <a:pt x="56" y="8"/>
                    </a:lnTo>
                    <a:lnTo>
                      <a:pt x="48" y="8"/>
                    </a:lnTo>
                    <a:lnTo>
                      <a:pt x="32" y="16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0" y="8"/>
                    </a:lnTo>
                    <a:lnTo>
                      <a:pt x="16" y="8"/>
                    </a:lnTo>
                    <a:lnTo>
                      <a:pt x="24" y="0"/>
                    </a:lnTo>
                    <a:lnTo>
                      <a:pt x="40" y="0"/>
                    </a:lnTo>
                    <a:lnTo>
                      <a:pt x="56" y="0"/>
                    </a:lnTo>
                    <a:lnTo>
                      <a:pt x="72" y="0"/>
                    </a:lnTo>
                    <a:lnTo>
                      <a:pt x="88" y="0"/>
                    </a:lnTo>
                    <a:lnTo>
                      <a:pt x="104" y="8"/>
                    </a:lnTo>
                    <a:lnTo>
                      <a:pt x="128" y="16"/>
                    </a:lnTo>
                    <a:lnTo>
                      <a:pt x="152" y="16"/>
                    </a:lnTo>
                    <a:lnTo>
                      <a:pt x="184" y="24"/>
                    </a:lnTo>
                    <a:lnTo>
                      <a:pt x="216" y="24"/>
                    </a:lnTo>
                    <a:lnTo>
                      <a:pt x="248" y="24"/>
                    </a:lnTo>
                    <a:lnTo>
                      <a:pt x="248" y="24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5" name="组合 186"/>
            <p:cNvGrpSpPr>
              <a:grpSpLocks noChangeAspect="1"/>
            </p:cNvGrpSpPr>
            <p:nvPr/>
          </p:nvGrpSpPr>
          <p:grpSpPr>
            <a:xfrm>
              <a:off x="7651267" y="1174025"/>
              <a:ext cx="150146" cy="162000"/>
              <a:chOff x="7837696" y="1507507"/>
              <a:chExt cx="349931" cy="360000"/>
            </a:xfrm>
            <a:solidFill>
              <a:schemeClr val="tx1"/>
            </a:solidFill>
          </p:grpSpPr>
          <p:sp>
            <p:nvSpPr>
              <p:cNvPr id="188" name="Freeform 110"/>
              <p:cNvSpPr/>
              <p:nvPr/>
            </p:nvSpPr>
            <p:spPr bwMode="auto">
              <a:xfrm>
                <a:off x="7837696" y="1567927"/>
                <a:ext cx="40280" cy="28951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32" y="16"/>
                  </a:cxn>
                  <a:cxn ang="0">
                    <a:pos x="32" y="31"/>
                  </a:cxn>
                  <a:cxn ang="0">
                    <a:pos x="32" y="47"/>
                  </a:cxn>
                  <a:cxn ang="0">
                    <a:pos x="32" y="63"/>
                  </a:cxn>
                  <a:cxn ang="0">
                    <a:pos x="32" y="79"/>
                  </a:cxn>
                  <a:cxn ang="0">
                    <a:pos x="32" y="111"/>
                  </a:cxn>
                  <a:cxn ang="0">
                    <a:pos x="32" y="135"/>
                  </a:cxn>
                  <a:cxn ang="0">
                    <a:pos x="32" y="159"/>
                  </a:cxn>
                  <a:cxn ang="0">
                    <a:pos x="24" y="182"/>
                  </a:cxn>
                  <a:cxn ang="0">
                    <a:pos x="24" y="198"/>
                  </a:cxn>
                  <a:cxn ang="0">
                    <a:pos x="24" y="214"/>
                  </a:cxn>
                  <a:cxn ang="0">
                    <a:pos x="24" y="222"/>
                  </a:cxn>
                  <a:cxn ang="0">
                    <a:pos x="24" y="230"/>
                  </a:cxn>
                  <a:cxn ang="0">
                    <a:pos x="16" y="230"/>
                  </a:cxn>
                  <a:cxn ang="0">
                    <a:pos x="16" y="230"/>
                  </a:cxn>
                  <a:cxn ang="0">
                    <a:pos x="16" y="222"/>
                  </a:cxn>
                  <a:cxn ang="0">
                    <a:pos x="8" y="222"/>
                  </a:cxn>
                  <a:cxn ang="0">
                    <a:pos x="8" y="214"/>
                  </a:cxn>
                  <a:cxn ang="0">
                    <a:pos x="0" y="198"/>
                  </a:cxn>
                  <a:cxn ang="0">
                    <a:pos x="0" y="190"/>
                  </a:cxn>
                  <a:cxn ang="0">
                    <a:pos x="0" y="190"/>
                  </a:cxn>
                  <a:cxn ang="0">
                    <a:pos x="0" y="182"/>
                  </a:cxn>
                  <a:cxn ang="0">
                    <a:pos x="8" y="174"/>
                  </a:cxn>
                  <a:cxn ang="0">
                    <a:pos x="8" y="159"/>
                  </a:cxn>
                  <a:cxn ang="0">
                    <a:pos x="8" y="127"/>
                  </a:cxn>
                  <a:cxn ang="0">
                    <a:pos x="8" y="95"/>
                  </a:cxn>
                  <a:cxn ang="0">
                    <a:pos x="8" y="71"/>
                  </a:cxn>
                  <a:cxn ang="0">
                    <a:pos x="8" y="55"/>
                  </a:cxn>
                  <a:cxn ang="0">
                    <a:pos x="8" y="47"/>
                  </a:cxn>
                  <a:cxn ang="0">
                    <a:pos x="8" y="31"/>
                  </a:cxn>
                  <a:cxn ang="0">
                    <a:pos x="8" y="24"/>
                  </a:cxn>
                  <a:cxn ang="0">
                    <a:pos x="8" y="16"/>
                  </a:cxn>
                  <a:cxn ang="0">
                    <a:pos x="0" y="1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32" h="230">
                    <a:moveTo>
                      <a:pt x="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32" y="16"/>
                    </a:lnTo>
                    <a:lnTo>
                      <a:pt x="32" y="31"/>
                    </a:lnTo>
                    <a:lnTo>
                      <a:pt x="32" y="47"/>
                    </a:lnTo>
                    <a:lnTo>
                      <a:pt x="32" y="63"/>
                    </a:lnTo>
                    <a:lnTo>
                      <a:pt x="32" y="79"/>
                    </a:lnTo>
                    <a:lnTo>
                      <a:pt x="32" y="111"/>
                    </a:lnTo>
                    <a:lnTo>
                      <a:pt x="32" y="135"/>
                    </a:lnTo>
                    <a:lnTo>
                      <a:pt x="32" y="159"/>
                    </a:lnTo>
                    <a:lnTo>
                      <a:pt x="24" y="182"/>
                    </a:lnTo>
                    <a:lnTo>
                      <a:pt x="24" y="198"/>
                    </a:lnTo>
                    <a:lnTo>
                      <a:pt x="24" y="214"/>
                    </a:lnTo>
                    <a:lnTo>
                      <a:pt x="24" y="222"/>
                    </a:lnTo>
                    <a:lnTo>
                      <a:pt x="24" y="230"/>
                    </a:lnTo>
                    <a:lnTo>
                      <a:pt x="16" y="230"/>
                    </a:lnTo>
                    <a:lnTo>
                      <a:pt x="16" y="230"/>
                    </a:lnTo>
                    <a:lnTo>
                      <a:pt x="16" y="222"/>
                    </a:lnTo>
                    <a:lnTo>
                      <a:pt x="8" y="222"/>
                    </a:lnTo>
                    <a:lnTo>
                      <a:pt x="8" y="214"/>
                    </a:lnTo>
                    <a:lnTo>
                      <a:pt x="0" y="19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0" y="182"/>
                    </a:lnTo>
                    <a:lnTo>
                      <a:pt x="8" y="174"/>
                    </a:lnTo>
                    <a:lnTo>
                      <a:pt x="8" y="159"/>
                    </a:lnTo>
                    <a:lnTo>
                      <a:pt x="8" y="127"/>
                    </a:lnTo>
                    <a:lnTo>
                      <a:pt x="8" y="95"/>
                    </a:lnTo>
                    <a:lnTo>
                      <a:pt x="8" y="71"/>
                    </a:lnTo>
                    <a:lnTo>
                      <a:pt x="8" y="55"/>
                    </a:lnTo>
                    <a:lnTo>
                      <a:pt x="8" y="47"/>
                    </a:lnTo>
                    <a:lnTo>
                      <a:pt x="8" y="31"/>
                    </a:lnTo>
                    <a:lnTo>
                      <a:pt x="8" y="24"/>
                    </a:lnTo>
                    <a:lnTo>
                      <a:pt x="8" y="16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0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9" name="Freeform 111"/>
              <p:cNvSpPr/>
              <p:nvPr/>
            </p:nvSpPr>
            <p:spPr bwMode="auto">
              <a:xfrm>
                <a:off x="7977417" y="1507507"/>
                <a:ext cx="210210" cy="360000"/>
              </a:xfrm>
              <a:custGeom>
                <a:avLst/>
                <a:gdLst/>
                <a:ahLst/>
                <a:cxnLst>
                  <a:cxn ang="0">
                    <a:pos x="151" y="286"/>
                  </a:cxn>
                  <a:cxn ang="0">
                    <a:pos x="135" y="286"/>
                  </a:cxn>
                  <a:cxn ang="0">
                    <a:pos x="127" y="270"/>
                  </a:cxn>
                  <a:cxn ang="0">
                    <a:pos x="119" y="254"/>
                  </a:cxn>
                  <a:cxn ang="0">
                    <a:pos x="103" y="246"/>
                  </a:cxn>
                  <a:cxn ang="0">
                    <a:pos x="96" y="238"/>
                  </a:cxn>
                  <a:cxn ang="0">
                    <a:pos x="103" y="230"/>
                  </a:cxn>
                  <a:cxn ang="0">
                    <a:pos x="119" y="238"/>
                  </a:cxn>
                  <a:cxn ang="0">
                    <a:pos x="135" y="238"/>
                  </a:cxn>
                  <a:cxn ang="0">
                    <a:pos x="143" y="230"/>
                  </a:cxn>
                  <a:cxn ang="0">
                    <a:pos x="143" y="215"/>
                  </a:cxn>
                  <a:cxn ang="0">
                    <a:pos x="143" y="167"/>
                  </a:cxn>
                  <a:cxn ang="0">
                    <a:pos x="143" y="95"/>
                  </a:cxn>
                  <a:cxn ang="0">
                    <a:pos x="135" y="48"/>
                  </a:cxn>
                  <a:cxn ang="0">
                    <a:pos x="135" y="32"/>
                  </a:cxn>
                  <a:cxn ang="0">
                    <a:pos x="119" y="24"/>
                  </a:cxn>
                  <a:cxn ang="0">
                    <a:pos x="88" y="32"/>
                  </a:cxn>
                  <a:cxn ang="0">
                    <a:pos x="56" y="32"/>
                  </a:cxn>
                  <a:cxn ang="0">
                    <a:pos x="32" y="32"/>
                  </a:cxn>
                  <a:cxn ang="0">
                    <a:pos x="24" y="32"/>
                  </a:cxn>
                  <a:cxn ang="0">
                    <a:pos x="8" y="32"/>
                  </a:cxn>
                  <a:cxn ang="0">
                    <a:pos x="16" y="24"/>
                  </a:cxn>
                  <a:cxn ang="0">
                    <a:pos x="48" y="16"/>
                  </a:cxn>
                  <a:cxn ang="0">
                    <a:pos x="96" y="16"/>
                  </a:cxn>
                  <a:cxn ang="0">
                    <a:pos x="119" y="8"/>
                  </a:cxn>
                  <a:cxn ang="0">
                    <a:pos x="135" y="0"/>
                  </a:cxn>
                  <a:cxn ang="0">
                    <a:pos x="151" y="8"/>
                  </a:cxn>
                  <a:cxn ang="0">
                    <a:pos x="167" y="16"/>
                  </a:cxn>
                  <a:cxn ang="0">
                    <a:pos x="167" y="24"/>
                  </a:cxn>
                  <a:cxn ang="0">
                    <a:pos x="167" y="32"/>
                  </a:cxn>
                  <a:cxn ang="0">
                    <a:pos x="159" y="40"/>
                  </a:cxn>
                  <a:cxn ang="0">
                    <a:pos x="159" y="56"/>
                  </a:cxn>
                  <a:cxn ang="0">
                    <a:pos x="159" y="95"/>
                  </a:cxn>
                  <a:cxn ang="0">
                    <a:pos x="167" y="151"/>
                  </a:cxn>
                  <a:cxn ang="0">
                    <a:pos x="167" y="215"/>
                  </a:cxn>
                  <a:cxn ang="0">
                    <a:pos x="167" y="246"/>
                  </a:cxn>
                  <a:cxn ang="0">
                    <a:pos x="159" y="278"/>
                  </a:cxn>
                </a:cxnLst>
                <a:rect l="0" t="0" r="r" b="b"/>
                <a:pathLst>
                  <a:path w="167" h="286">
                    <a:moveTo>
                      <a:pt x="159" y="278"/>
                    </a:moveTo>
                    <a:lnTo>
                      <a:pt x="151" y="286"/>
                    </a:lnTo>
                    <a:lnTo>
                      <a:pt x="143" y="286"/>
                    </a:lnTo>
                    <a:lnTo>
                      <a:pt x="135" y="286"/>
                    </a:lnTo>
                    <a:lnTo>
                      <a:pt x="135" y="278"/>
                    </a:lnTo>
                    <a:lnTo>
                      <a:pt x="127" y="270"/>
                    </a:lnTo>
                    <a:lnTo>
                      <a:pt x="127" y="262"/>
                    </a:lnTo>
                    <a:lnTo>
                      <a:pt x="119" y="254"/>
                    </a:lnTo>
                    <a:lnTo>
                      <a:pt x="111" y="254"/>
                    </a:lnTo>
                    <a:lnTo>
                      <a:pt x="103" y="246"/>
                    </a:lnTo>
                    <a:lnTo>
                      <a:pt x="96" y="238"/>
                    </a:lnTo>
                    <a:lnTo>
                      <a:pt x="96" y="238"/>
                    </a:lnTo>
                    <a:lnTo>
                      <a:pt x="96" y="230"/>
                    </a:lnTo>
                    <a:lnTo>
                      <a:pt x="103" y="230"/>
                    </a:lnTo>
                    <a:lnTo>
                      <a:pt x="111" y="238"/>
                    </a:lnTo>
                    <a:lnTo>
                      <a:pt x="119" y="238"/>
                    </a:lnTo>
                    <a:lnTo>
                      <a:pt x="127" y="238"/>
                    </a:lnTo>
                    <a:lnTo>
                      <a:pt x="135" y="238"/>
                    </a:lnTo>
                    <a:lnTo>
                      <a:pt x="143" y="238"/>
                    </a:lnTo>
                    <a:lnTo>
                      <a:pt x="143" y="230"/>
                    </a:lnTo>
                    <a:lnTo>
                      <a:pt x="143" y="222"/>
                    </a:lnTo>
                    <a:lnTo>
                      <a:pt x="143" y="215"/>
                    </a:lnTo>
                    <a:lnTo>
                      <a:pt x="143" y="199"/>
                    </a:lnTo>
                    <a:lnTo>
                      <a:pt x="143" y="167"/>
                    </a:lnTo>
                    <a:lnTo>
                      <a:pt x="143" y="127"/>
                    </a:lnTo>
                    <a:lnTo>
                      <a:pt x="143" y="95"/>
                    </a:lnTo>
                    <a:lnTo>
                      <a:pt x="135" y="64"/>
                    </a:lnTo>
                    <a:lnTo>
                      <a:pt x="135" y="48"/>
                    </a:lnTo>
                    <a:lnTo>
                      <a:pt x="135" y="40"/>
                    </a:lnTo>
                    <a:lnTo>
                      <a:pt x="135" y="32"/>
                    </a:lnTo>
                    <a:lnTo>
                      <a:pt x="127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88" y="32"/>
                    </a:lnTo>
                    <a:lnTo>
                      <a:pt x="64" y="32"/>
                    </a:lnTo>
                    <a:lnTo>
                      <a:pt x="56" y="32"/>
                    </a:lnTo>
                    <a:lnTo>
                      <a:pt x="40" y="3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24" y="32"/>
                    </a:lnTo>
                    <a:lnTo>
                      <a:pt x="16" y="32"/>
                    </a:lnTo>
                    <a:lnTo>
                      <a:pt x="8" y="32"/>
                    </a:lnTo>
                    <a:lnTo>
                      <a:pt x="0" y="24"/>
                    </a:lnTo>
                    <a:lnTo>
                      <a:pt x="16" y="24"/>
                    </a:lnTo>
                    <a:lnTo>
                      <a:pt x="32" y="24"/>
                    </a:lnTo>
                    <a:lnTo>
                      <a:pt x="48" y="16"/>
                    </a:lnTo>
                    <a:lnTo>
                      <a:pt x="56" y="16"/>
                    </a:lnTo>
                    <a:lnTo>
                      <a:pt x="96" y="16"/>
                    </a:lnTo>
                    <a:lnTo>
                      <a:pt x="111" y="8"/>
                    </a:lnTo>
                    <a:lnTo>
                      <a:pt x="119" y="8"/>
                    </a:lnTo>
                    <a:lnTo>
                      <a:pt x="127" y="0"/>
                    </a:lnTo>
                    <a:lnTo>
                      <a:pt x="135" y="0"/>
                    </a:lnTo>
                    <a:lnTo>
                      <a:pt x="135" y="8"/>
                    </a:lnTo>
                    <a:lnTo>
                      <a:pt x="151" y="8"/>
                    </a:lnTo>
                    <a:lnTo>
                      <a:pt x="159" y="16"/>
                    </a:lnTo>
                    <a:lnTo>
                      <a:pt x="167" y="16"/>
                    </a:lnTo>
                    <a:lnTo>
                      <a:pt x="167" y="24"/>
                    </a:lnTo>
                    <a:lnTo>
                      <a:pt x="167" y="24"/>
                    </a:lnTo>
                    <a:lnTo>
                      <a:pt x="167" y="32"/>
                    </a:lnTo>
                    <a:lnTo>
                      <a:pt x="167" y="32"/>
                    </a:lnTo>
                    <a:lnTo>
                      <a:pt x="159" y="32"/>
                    </a:lnTo>
                    <a:lnTo>
                      <a:pt x="159" y="40"/>
                    </a:lnTo>
                    <a:lnTo>
                      <a:pt x="159" y="48"/>
                    </a:lnTo>
                    <a:lnTo>
                      <a:pt x="159" y="56"/>
                    </a:lnTo>
                    <a:lnTo>
                      <a:pt x="159" y="72"/>
                    </a:lnTo>
                    <a:lnTo>
                      <a:pt x="159" y="95"/>
                    </a:lnTo>
                    <a:lnTo>
                      <a:pt x="167" y="119"/>
                    </a:lnTo>
                    <a:lnTo>
                      <a:pt x="167" y="151"/>
                    </a:lnTo>
                    <a:lnTo>
                      <a:pt x="167" y="191"/>
                    </a:lnTo>
                    <a:lnTo>
                      <a:pt x="167" y="215"/>
                    </a:lnTo>
                    <a:lnTo>
                      <a:pt x="167" y="230"/>
                    </a:lnTo>
                    <a:lnTo>
                      <a:pt x="167" y="246"/>
                    </a:lnTo>
                    <a:lnTo>
                      <a:pt x="159" y="262"/>
                    </a:lnTo>
                    <a:lnTo>
                      <a:pt x="159" y="278"/>
                    </a:lnTo>
                    <a:lnTo>
                      <a:pt x="159" y="27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0" name="Freeform 115"/>
              <p:cNvSpPr/>
              <p:nvPr/>
            </p:nvSpPr>
            <p:spPr bwMode="auto">
              <a:xfrm>
                <a:off x="7877976" y="1507507"/>
                <a:ext cx="69231" cy="604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24" y="8"/>
                  </a:cxn>
                  <a:cxn ang="0">
                    <a:pos x="32" y="8"/>
                  </a:cxn>
                  <a:cxn ang="0">
                    <a:pos x="39" y="16"/>
                  </a:cxn>
                  <a:cxn ang="0">
                    <a:pos x="47" y="24"/>
                  </a:cxn>
                  <a:cxn ang="0">
                    <a:pos x="55" y="32"/>
                  </a:cxn>
                  <a:cxn ang="0">
                    <a:pos x="55" y="40"/>
                  </a:cxn>
                  <a:cxn ang="0">
                    <a:pos x="47" y="48"/>
                  </a:cxn>
                  <a:cxn ang="0">
                    <a:pos x="47" y="48"/>
                  </a:cxn>
                  <a:cxn ang="0">
                    <a:pos x="39" y="48"/>
                  </a:cxn>
                  <a:cxn ang="0">
                    <a:pos x="32" y="40"/>
                  </a:cxn>
                  <a:cxn ang="0">
                    <a:pos x="24" y="32"/>
                  </a:cxn>
                  <a:cxn ang="0">
                    <a:pos x="8" y="2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55" h="48">
                    <a:moveTo>
                      <a:pt x="0" y="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4" y="8"/>
                    </a:lnTo>
                    <a:lnTo>
                      <a:pt x="32" y="8"/>
                    </a:lnTo>
                    <a:lnTo>
                      <a:pt x="39" y="16"/>
                    </a:lnTo>
                    <a:lnTo>
                      <a:pt x="47" y="24"/>
                    </a:lnTo>
                    <a:lnTo>
                      <a:pt x="55" y="32"/>
                    </a:lnTo>
                    <a:lnTo>
                      <a:pt x="55" y="40"/>
                    </a:lnTo>
                    <a:lnTo>
                      <a:pt x="47" y="48"/>
                    </a:lnTo>
                    <a:lnTo>
                      <a:pt x="47" y="48"/>
                    </a:lnTo>
                    <a:lnTo>
                      <a:pt x="39" y="48"/>
                    </a:lnTo>
                    <a:lnTo>
                      <a:pt x="32" y="40"/>
                    </a:lnTo>
                    <a:lnTo>
                      <a:pt x="24" y="32"/>
                    </a:lnTo>
                    <a:lnTo>
                      <a:pt x="8" y="2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6" name="组合 190"/>
            <p:cNvGrpSpPr>
              <a:grpSpLocks noChangeAspect="1"/>
            </p:cNvGrpSpPr>
            <p:nvPr/>
          </p:nvGrpSpPr>
          <p:grpSpPr>
            <a:xfrm>
              <a:off x="2726669" y="1005849"/>
              <a:ext cx="342000" cy="301625"/>
              <a:chOff x="6301666" y="1418137"/>
              <a:chExt cx="362517" cy="319720"/>
            </a:xfrm>
            <a:solidFill>
              <a:schemeClr val="tx1"/>
            </a:solidFill>
          </p:grpSpPr>
          <p:sp>
            <p:nvSpPr>
              <p:cNvPr id="192" name="Freeform 82"/>
              <p:cNvSpPr/>
              <p:nvPr/>
            </p:nvSpPr>
            <p:spPr bwMode="auto">
              <a:xfrm>
                <a:off x="6311736" y="1517578"/>
                <a:ext cx="90629" cy="159861"/>
              </a:xfrm>
              <a:custGeom>
                <a:avLst/>
                <a:gdLst/>
                <a:ahLst/>
                <a:cxnLst>
                  <a:cxn ang="0">
                    <a:pos x="56" y="127"/>
                  </a:cxn>
                  <a:cxn ang="0">
                    <a:pos x="56" y="111"/>
                  </a:cxn>
                  <a:cxn ang="0">
                    <a:pos x="48" y="96"/>
                  </a:cxn>
                  <a:cxn ang="0">
                    <a:pos x="48" y="88"/>
                  </a:cxn>
                  <a:cxn ang="0">
                    <a:pos x="40" y="80"/>
                  </a:cxn>
                  <a:cxn ang="0">
                    <a:pos x="40" y="64"/>
                  </a:cxn>
                  <a:cxn ang="0">
                    <a:pos x="32" y="64"/>
                  </a:cxn>
                  <a:cxn ang="0">
                    <a:pos x="40" y="64"/>
                  </a:cxn>
                  <a:cxn ang="0">
                    <a:pos x="40" y="56"/>
                  </a:cxn>
                  <a:cxn ang="0">
                    <a:pos x="40" y="48"/>
                  </a:cxn>
                  <a:cxn ang="0">
                    <a:pos x="40" y="40"/>
                  </a:cxn>
                  <a:cxn ang="0">
                    <a:pos x="40" y="32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0" y="24"/>
                  </a:cxn>
                  <a:cxn ang="0">
                    <a:pos x="32" y="24"/>
                  </a:cxn>
                  <a:cxn ang="0">
                    <a:pos x="24" y="24"/>
                  </a:cxn>
                  <a:cxn ang="0">
                    <a:pos x="16" y="24"/>
                  </a:cxn>
                  <a:cxn ang="0">
                    <a:pos x="8" y="24"/>
                  </a:cxn>
                  <a:cxn ang="0">
                    <a:pos x="0" y="16"/>
                  </a:cxn>
                  <a:cxn ang="0">
                    <a:pos x="16" y="16"/>
                  </a:cxn>
                  <a:cxn ang="0">
                    <a:pos x="32" y="8"/>
                  </a:cxn>
                  <a:cxn ang="0">
                    <a:pos x="40" y="8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8" y="0"/>
                  </a:cxn>
                  <a:cxn ang="0">
                    <a:pos x="56" y="0"/>
                  </a:cxn>
                  <a:cxn ang="0">
                    <a:pos x="64" y="8"/>
                  </a:cxn>
                  <a:cxn ang="0">
                    <a:pos x="72" y="16"/>
                  </a:cxn>
                  <a:cxn ang="0">
                    <a:pos x="72" y="16"/>
                  </a:cxn>
                  <a:cxn ang="0">
                    <a:pos x="72" y="24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4" y="32"/>
                  </a:cxn>
                  <a:cxn ang="0">
                    <a:pos x="56" y="40"/>
                  </a:cxn>
                  <a:cxn ang="0">
                    <a:pos x="48" y="56"/>
                  </a:cxn>
                  <a:cxn ang="0">
                    <a:pos x="48" y="56"/>
                  </a:cxn>
                  <a:cxn ang="0">
                    <a:pos x="48" y="56"/>
                  </a:cxn>
                  <a:cxn ang="0">
                    <a:pos x="48" y="64"/>
                  </a:cxn>
                  <a:cxn ang="0">
                    <a:pos x="48" y="64"/>
                  </a:cxn>
                  <a:cxn ang="0">
                    <a:pos x="56" y="80"/>
                  </a:cxn>
                  <a:cxn ang="0">
                    <a:pos x="64" y="96"/>
                  </a:cxn>
                  <a:cxn ang="0">
                    <a:pos x="64" y="104"/>
                  </a:cxn>
                  <a:cxn ang="0">
                    <a:pos x="64" y="111"/>
                  </a:cxn>
                  <a:cxn ang="0">
                    <a:pos x="64" y="127"/>
                  </a:cxn>
                  <a:cxn ang="0">
                    <a:pos x="56" y="127"/>
                  </a:cxn>
                  <a:cxn ang="0">
                    <a:pos x="56" y="127"/>
                  </a:cxn>
                </a:cxnLst>
                <a:rect l="0" t="0" r="r" b="b"/>
                <a:pathLst>
                  <a:path w="72" h="127">
                    <a:moveTo>
                      <a:pt x="56" y="127"/>
                    </a:moveTo>
                    <a:lnTo>
                      <a:pt x="56" y="111"/>
                    </a:lnTo>
                    <a:lnTo>
                      <a:pt x="48" y="96"/>
                    </a:lnTo>
                    <a:lnTo>
                      <a:pt x="48" y="88"/>
                    </a:lnTo>
                    <a:lnTo>
                      <a:pt x="40" y="80"/>
                    </a:lnTo>
                    <a:lnTo>
                      <a:pt x="40" y="64"/>
                    </a:lnTo>
                    <a:lnTo>
                      <a:pt x="32" y="64"/>
                    </a:lnTo>
                    <a:lnTo>
                      <a:pt x="40" y="64"/>
                    </a:lnTo>
                    <a:lnTo>
                      <a:pt x="40" y="56"/>
                    </a:lnTo>
                    <a:lnTo>
                      <a:pt x="40" y="48"/>
                    </a:lnTo>
                    <a:lnTo>
                      <a:pt x="40" y="40"/>
                    </a:lnTo>
                    <a:lnTo>
                      <a:pt x="40" y="32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32" y="24"/>
                    </a:lnTo>
                    <a:lnTo>
                      <a:pt x="24" y="24"/>
                    </a:lnTo>
                    <a:lnTo>
                      <a:pt x="16" y="24"/>
                    </a:lnTo>
                    <a:lnTo>
                      <a:pt x="8" y="24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8" y="0"/>
                    </a:lnTo>
                    <a:lnTo>
                      <a:pt x="56" y="0"/>
                    </a:lnTo>
                    <a:lnTo>
                      <a:pt x="64" y="8"/>
                    </a:lnTo>
                    <a:lnTo>
                      <a:pt x="72" y="16"/>
                    </a:lnTo>
                    <a:lnTo>
                      <a:pt x="72" y="16"/>
                    </a:lnTo>
                    <a:lnTo>
                      <a:pt x="72" y="24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4" y="32"/>
                    </a:lnTo>
                    <a:lnTo>
                      <a:pt x="56" y="40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64"/>
                    </a:lnTo>
                    <a:lnTo>
                      <a:pt x="48" y="64"/>
                    </a:lnTo>
                    <a:lnTo>
                      <a:pt x="56" y="80"/>
                    </a:lnTo>
                    <a:lnTo>
                      <a:pt x="64" y="96"/>
                    </a:lnTo>
                    <a:lnTo>
                      <a:pt x="64" y="104"/>
                    </a:lnTo>
                    <a:lnTo>
                      <a:pt x="64" y="111"/>
                    </a:lnTo>
                    <a:lnTo>
                      <a:pt x="64" y="127"/>
                    </a:lnTo>
                    <a:lnTo>
                      <a:pt x="56" y="127"/>
                    </a:lnTo>
                    <a:lnTo>
                      <a:pt x="56" y="127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3" name="Freeform 83"/>
              <p:cNvSpPr/>
              <p:nvPr/>
            </p:nvSpPr>
            <p:spPr bwMode="auto">
              <a:xfrm>
                <a:off x="6352016" y="1418137"/>
                <a:ext cx="50350" cy="50350"/>
              </a:xfrm>
              <a:custGeom>
                <a:avLst/>
                <a:gdLst/>
                <a:ahLst/>
                <a:cxnLst>
                  <a:cxn ang="0">
                    <a:pos x="24" y="8"/>
                  </a:cxn>
                  <a:cxn ang="0">
                    <a:pos x="32" y="16"/>
                  </a:cxn>
                  <a:cxn ang="0">
                    <a:pos x="40" y="24"/>
                  </a:cxn>
                  <a:cxn ang="0">
                    <a:pos x="32" y="32"/>
                  </a:cxn>
                  <a:cxn ang="0">
                    <a:pos x="32" y="40"/>
                  </a:cxn>
                  <a:cxn ang="0">
                    <a:pos x="32" y="40"/>
                  </a:cxn>
                  <a:cxn ang="0">
                    <a:pos x="24" y="40"/>
                  </a:cxn>
                  <a:cxn ang="0">
                    <a:pos x="24" y="32"/>
                  </a:cxn>
                  <a:cxn ang="0">
                    <a:pos x="16" y="24"/>
                  </a:cxn>
                  <a:cxn ang="0">
                    <a:pos x="8" y="16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16" y="0"/>
                  </a:cxn>
                  <a:cxn ang="0">
                    <a:pos x="24" y="8"/>
                  </a:cxn>
                  <a:cxn ang="0">
                    <a:pos x="24" y="8"/>
                  </a:cxn>
                </a:cxnLst>
                <a:rect l="0" t="0" r="r" b="b"/>
                <a:pathLst>
                  <a:path w="40" h="40">
                    <a:moveTo>
                      <a:pt x="24" y="8"/>
                    </a:moveTo>
                    <a:lnTo>
                      <a:pt x="32" y="16"/>
                    </a:lnTo>
                    <a:lnTo>
                      <a:pt x="40" y="24"/>
                    </a:lnTo>
                    <a:lnTo>
                      <a:pt x="32" y="32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24" y="40"/>
                    </a:lnTo>
                    <a:lnTo>
                      <a:pt x="24" y="32"/>
                    </a:lnTo>
                    <a:lnTo>
                      <a:pt x="16" y="24"/>
                    </a:lnTo>
                    <a:lnTo>
                      <a:pt x="8" y="16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24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4" name="Freeform 87"/>
              <p:cNvSpPr/>
              <p:nvPr/>
            </p:nvSpPr>
            <p:spPr bwMode="auto">
              <a:xfrm>
                <a:off x="6301666" y="1667367"/>
                <a:ext cx="362517" cy="70490"/>
              </a:xfrm>
              <a:custGeom>
                <a:avLst/>
                <a:gdLst/>
                <a:ahLst/>
                <a:cxnLst>
                  <a:cxn ang="0">
                    <a:pos x="248" y="24"/>
                  </a:cxn>
                  <a:cxn ang="0">
                    <a:pos x="264" y="24"/>
                  </a:cxn>
                  <a:cxn ang="0">
                    <a:pos x="280" y="24"/>
                  </a:cxn>
                  <a:cxn ang="0">
                    <a:pos x="288" y="24"/>
                  </a:cxn>
                  <a:cxn ang="0">
                    <a:pos x="288" y="24"/>
                  </a:cxn>
                  <a:cxn ang="0">
                    <a:pos x="288" y="32"/>
                  </a:cxn>
                  <a:cxn ang="0">
                    <a:pos x="288" y="32"/>
                  </a:cxn>
                  <a:cxn ang="0">
                    <a:pos x="280" y="32"/>
                  </a:cxn>
                  <a:cxn ang="0">
                    <a:pos x="272" y="40"/>
                  </a:cxn>
                  <a:cxn ang="0">
                    <a:pos x="248" y="48"/>
                  </a:cxn>
                  <a:cxn ang="0">
                    <a:pos x="240" y="56"/>
                  </a:cxn>
                  <a:cxn ang="0">
                    <a:pos x="224" y="56"/>
                  </a:cxn>
                  <a:cxn ang="0">
                    <a:pos x="224" y="56"/>
                  </a:cxn>
                  <a:cxn ang="0">
                    <a:pos x="216" y="56"/>
                  </a:cxn>
                  <a:cxn ang="0">
                    <a:pos x="208" y="56"/>
                  </a:cxn>
                  <a:cxn ang="0">
                    <a:pos x="200" y="56"/>
                  </a:cxn>
                  <a:cxn ang="0">
                    <a:pos x="184" y="48"/>
                  </a:cxn>
                  <a:cxn ang="0">
                    <a:pos x="168" y="40"/>
                  </a:cxn>
                  <a:cxn ang="0">
                    <a:pos x="152" y="40"/>
                  </a:cxn>
                  <a:cxn ang="0">
                    <a:pos x="136" y="32"/>
                  </a:cxn>
                  <a:cxn ang="0">
                    <a:pos x="112" y="24"/>
                  </a:cxn>
                  <a:cxn ang="0">
                    <a:pos x="88" y="16"/>
                  </a:cxn>
                  <a:cxn ang="0">
                    <a:pos x="72" y="16"/>
                  </a:cxn>
                  <a:cxn ang="0">
                    <a:pos x="64" y="8"/>
                  </a:cxn>
                  <a:cxn ang="0">
                    <a:pos x="56" y="8"/>
                  </a:cxn>
                  <a:cxn ang="0">
                    <a:pos x="48" y="8"/>
                  </a:cxn>
                  <a:cxn ang="0">
                    <a:pos x="32" y="16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0" y="8"/>
                  </a:cxn>
                  <a:cxn ang="0">
                    <a:pos x="16" y="8"/>
                  </a:cxn>
                  <a:cxn ang="0">
                    <a:pos x="24" y="0"/>
                  </a:cxn>
                  <a:cxn ang="0">
                    <a:pos x="40" y="0"/>
                  </a:cxn>
                  <a:cxn ang="0">
                    <a:pos x="56" y="0"/>
                  </a:cxn>
                  <a:cxn ang="0">
                    <a:pos x="72" y="0"/>
                  </a:cxn>
                  <a:cxn ang="0">
                    <a:pos x="88" y="0"/>
                  </a:cxn>
                  <a:cxn ang="0">
                    <a:pos x="104" y="8"/>
                  </a:cxn>
                  <a:cxn ang="0">
                    <a:pos x="128" y="16"/>
                  </a:cxn>
                  <a:cxn ang="0">
                    <a:pos x="152" y="16"/>
                  </a:cxn>
                  <a:cxn ang="0">
                    <a:pos x="184" y="24"/>
                  </a:cxn>
                  <a:cxn ang="0">
                    <a:pos x="216" y="24"/>
                  </a:cxn>
                  <a:cxn ang="0">
                    <a:pos x="248" y="24"/>
                  </a:cxn>
                  <a:cxn ang="0">
                    <a:pos x="248" y="24"/>
                  </a:cxn>
                </a:cxnLst>
                <a:rect l="0" t="0" r="r" b="b"/>
                <a:pathLst>
                  <a:path w="288" h="56">
                    <a:moveTo>
                      <a:pt x="248" y="24"/>
                    </a:moveTo>
                    <a:lnTo>
                      <a:pt x="264" y="24"/>
                    </a:lnTo>
                    <a:lnTo>
                      <a:pt x="280" y="24"/>
                    </a:lnTo>
                    <a:lnTo>
                      <a:pt x="288" y="24"/>
                    </a:lnTo>
                    <a:lnTo>
                      <a:pt x="288" y="24"/>
                    </a:lnTo>
                    <a:lnTo>
                      <a:pt x="288" y="32"/>
                    </a:lnTo>
                    <a:lnTo>
                      <a:pt x="288" y="32"/>
                    </a:lnTo>
                    <a:lnTo>
                      <a:pt x="280" y="32"/>
                    </a:lnTo>
                    <a:lnTo>
                      <a:pt x="272" y="40"/>
                    </a:lnTo>
                    <a:lnTo>
                      <a:pt x="248" y="48"/>
                    </a:lnTo>
                    <a:lnTo>
                      <a:pt x="240" y="56"/>
                    </a:lnTo>
                    <a:lnTo>
                      <a:pt x="224" y="56"/>
                    </a:lnTo>
                    <a:lnTo>
                      <a:pt x="224" y="56"/>
                    </a:lnTo>
                    <a:lnTo>
                      <a:pt x="216" y="56"/>
                    </a:lnTo>
                    <a:lnTo>
                      <a:pt x="208" y="56"/>
                    </a:lnTo>
                    <a:lnTo>
                      <a:pt x="200" y="56"/>
                    </a:lnTo>
                    <a:lnTo>
                      <a:pt x="184" y="48"/>
                    </a:lnTo>
                    <a:lnTo>
                      <a:pt x="168" y="40"/>
                    </a:lnTo>
                    <a:lnTo>
                      <a:pt x="152" y="40"/>
                    </a:lnTo>
                    <a:lnTo>
                      <a:pt x="136" y="32"/>
                    </a:lnTo>
                    <a:lnTo>
                      <a:pt x="112" y="24"/>
                    </a:lnTo>
                    <a:lnTo>
                      <a:pt x="88" y="16"/>
                    </a:lnTo>
                    <a:lnTo>
                      <a:pt x="72" y="16"/>
                    </a:lnTo>
                    <a:lnTo>
                      <a:pt x="64" y="8"/>
                    </a:lnTo>
                    <a:lnTo>
                      <a:pt x="56" y="8"/>
                    </a:lnTo>
                    <a:lnTo>
                      <a:pt x="48" y="8"/>
                    </a:lnTo>
                    <a:lnTo>
                      <a:pt x="32" y="16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0" y="8"/>
                    </a:lnTo>
                    <a:lnTo>
                      <a:pt x="16" y="8"/>
                    </a:lnTo>
                    <a:lnTo>
                      <a:pt x="24" y="0"/>
                    </a:lnTo>
                    <a:lnTo>
                      <a:pt x="40" y="0"/>
                    </a:lnTo>
                    <a:lnTo>
                      <a:pt x="56" y="0"/>
                    </a:lnTo>
                    <a:lnTo>
                      <a:pt x="72" y="0"/>
                    </a:lnTo>
                    <a:lnTo>
                      <a:pt x="88" y="0"/>
                    </a:lnTo>
                    <a:lnTo>
                      <a:pt x="104" y="8"/>
                    </a:lnTo>
                    <a:lnTo>
                      <a:pt x="128" y="16"/>
                    </a:lnTo>
                    <a:lnTo>
                      <a:pt x="152" y="16"/>
                    </a:lnTo>
                    <a:lnTo>
                      <a:pt x="184" y="24"/>
                    </a:lnTo>
                    <a:lnTo>
                      <a:pt x="216" y="24"/>
                    </a:lnTo>
                    <a:lnTo>
                      <a:pt x="248" y="24"/>
                    </a:lnTo>
                    <a:lnTo>
                      <a:pt x="248" y="24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17" name="组合 194"/>
          <p:cNvGrpSpPr/>
          <p:nvPr/>
        </p:nvGrpSpPr>
        <p:grpSpPr>
          <a:xfrm>
            <a:off x="3797370" y="4842738"/>
            <a:ext cx="216000" cy="252000"/>
            <a:chOff x="7837696" y="1507507"/>
            <a:chExt cx="349931" cy="360000"/>
          </a:xfrm>
          <a:solidFill>
            <a:schemeClr val="tx1"/>
          </a:solidFill>
        </p:grpSpPr>
        <p:sp>
          <p:nvSpPr>
            <p:cNvPr id="196" name="Freeform 110"/>
            <p:cNvSpPr/>
            <p:nvPr/>
          </p:nvSpPr>
          <p:spPr bwMode="auto">
            <a:xfrm>
              <a:off x="7837696" y="1567927"/>
              <a:ext cx="40280" cy="28951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32" y="16"/>
                </a:cxn>
                <a:cxn ang="0">
                  <a:pos x="32" y="31"/>
                </a:cxn>
                <a:cxn ang="0">
                  <a:pos x="32" y="47"/>
                </a:cxn>
                <a:cxn ang="0">
                  <a:pos x="32" y="63"/>
                </a:cxn>
                <a:cxn ang="0">
                  <a:pos x="32" y="79"/>
                </a:cxn>
                <a:cxn ang="0">
                  <a:pos x="32" y="111"/>
                </a:cxn>
                <a:cxn ang="0">
                  <a:pos x="32" y="135"/>
                </a:cxn>
                <a:cxn ang="0">
                  <a:pos x="32" y="159"/>
                </a:cxn>
                <a:cxn ang="0">
                  <a:pos x="24" y="182"/>
                </a:cxn>
                <a:cxn ang="0">
                  <a:pos x="24" y="198"/>
                </a:cxn>
                <a:cxn ang="0">
                  <a:pos x="24" y="214"/>
                </a:cxn>
                <a:cxn ang="0">
                  <a:pos x="24" y="222"/>
                </a:cxn>
                <a:cxn ang="0">
                  <a:pos x="24" y="230"/>
                </a:cxn>
                <a:cxn ang="0">
                  <a:pos x="16" y="230"/>
                </a:cxn>
                <a:cxn ang="0">
                  <a:pos x="16" y="230"/>
                </a:cxn>
                <a:cxn ang="0">
                  <a:pos x="16" y="222"/>
                </a:cxn>
                <a:cxn ang="0">
                  <a:pos x="8" y="222"/>
                </a:cxn>
                <a:cxn ang="0">
                  <a:pos x="8" y="214"/>
                </a:cxn>
                <a:cxn ang="0">
                  <a:pos x="0" y="198"/>
                </a:cxn>
                <a:cxn ang="0">
                  <a:pos x="0" y="190"/>
                </a:cxn>
                <a:cxn ang="0">
                  <a:pos x="0" y="190"/>
                </a:cxn>
                <a:cxn ang="0">
                  <a:pos x="0" y="182"/>
                </a:cxn>
                <a:cxn ang="0">
                  <a:pos x="8" y="174"/>
                </a:cxn>
                <a:cxn ang="0">
                  <a:pos x="8" y="159"/>
                </a:cxn>
                <a:cxn ang="0">
                  <a:pos x="8" y="127"/>
                </a:cxn>
                <a:cxn ang="0">
                  <a:pos x="8" y="95"/>
                </a:cxn>
                <a:cxn ang="0">
                  <a:pos x="8" y="71"/>
                </a:cxn>
                <a:cxn ang="0">
                  <a:pos x="8" y="55"/>
                </a:cxn>
                <a:cxn ang="0">
                  <a:pos x="8" y="47"/>
                </a:cxn>
                <a:cxn ang="0">
                  <a:pos x="8" y="31"/>
                </a:cxn>
                <a:cxn ang="0">
                  <a:pos x="8" y="24"/>
                </a:cxn>
                <a:cxn ang="0">
                  <a:pos x="8" y="16"/>
                </a:cxn>
                <a:cxn ang="0">
                  <a:pos x="0" y="16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32" h="230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32" y="31"/>
                  </a:lnTo>
                  <a:lnTo>
                    <a:pt x="32" y="47"/>
                  </a:lnTo>
                  <a:lnTo>
                    <a:pt x="32" y="63"/>
                  </a:lnTo>
                  <a:lnTo>
                    <a:pt x="32" y="79"/>
                  </a:lnTo>
                  <a:lnTo>
                    <a:pt x="32" y="111"/>
                  </a:lnTo>
                  <a:lnTo>
                    <a:pt x="32" y="135"/>
                  </a:lnTo>
                  <a:lnTo>
                    <a:pt x="32" y="159"/>
                  </a:lnTo>
                  <a:lnTo>
                    <a:pt x="24" y="182"/>
                  </a:lnTo>
                  <a:lnTo>
                    <a:pt x="24" y="198"/>
                  </a:lnTo>
                  <a:lnTo>
                    <a:pt x="24" y="214"/>
                  </a:lnTo>
                  <a:lnTo>
                    <a:pt x="24" y="222"/>
                  </a:lnTo>
                  <a:lnTo>
                    <a:pt x="24" y="230"/>
                  </a:lnTo>
                  <a:lnTo>
                    <a:pt x="16" y="230"/>
                  </a:lnTo>
                  <a:lnTo>
                    <a:pt x="16" y="230"/>
                  </a:lnTo>
                  <a:lnTo>
                    <a:pt x="16" y="222"/>
                  </a:lnTo>
                  <a:lnTo>
                    <a:pt x="8" y="222"/>
                  </a:lnTo>
                  <a:lnTo>
                    <a:pt x="8" y="214"/>
                  </a:lnTo>
                  <a:lnTo>
                    <a:pt x="0" y="198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82"/>
                  </a:lnTo>
                  <a:lnTo>
                    <a:pt x="8" y="174"/>
                  </a:lnTo>
                  <a:lnTo>
                    <a:pt x="8" y="159"/>
                  </a:lnTo>
                  <a:lnTo>
                    <a:pt x="8" y="127"/>
                  </a:lnTo>
                  <a:lnTo>
                    <a:pt x="8" y="95"/>
                  </a:lnTo>
                  <a:lnTo>
                    <a:pt x="8" y="71"/>
                  </a:lnTo>
                  <a:lnTo>
                    <a:pt x="8" y="55"/>
                  </a:lnTo>
                  <a:lnTo>
                    <a:pt x="8" y="47"/>
                  </a:lnTo>
                  <a:lnTo>
                    <a:pt x="8" y="31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7" name="Freeform 111"/>
            <p:cNvSpPr/>
            <p:nvPr/>
          </p:nvSpPr>
          <p:spPr bwMode="auto">
            <a:xfrm>
              <a:off x="7977417" y="1507507"/>
              <a:ext cx="210210" cy="360000"/>
            </a:xfrm>
            <a:custGeom>
              <a:avLst/>
              <a:gdLst/>
              <a:ahLst/>
              <a:cxnLst>
                <a:cxn ang="0">
                  <a:pos x="151" y="286"/>
                </a:cxn>
                <a:cxn ang="0">
                  <a:pos x="135" y="286"/>
                </a:cxn>
                <a:cxn ang="0">
                  <a:pos x="127" y="270"/>
                </a:cxn>
                <a:cxn ang="0">
                  <a:pos x="119" y="254"/>
                </a:cxn>
                <a:cxn ang="0">
                  <a:pos x="103" y="246"/>
                </a:cxn>
                <a:cxn ang="0">
                  <a:pos x="96" y="238"/>
                </a:cxn>
                <a:cxn ang="0">
                  <a:pos x="103" y="230"/>
                </a:cxn>
                <a:cxn ang="0">
                  <a:pos x="119" y="238"/>
                </a:cxn>
                <a:cxn ang="0">
                  <a:pos x="135" y="238"/>
                </a:cxn>
                <a:cxn ang="0">
                  <a:pos x="143" y="230"/>
                </a:cxn>
                <a:cxn ang="0">
                  <a:pos x="143" y="215"/>
                </a:cxn>
                <a:cxn ang="0">
                  <a:pos x="143" y="167"/>
                </a:cxn>
                <a:cxn ang="0">
                  <a:pos x="143" y="95"/>
                </a:cxn>
                <a:cxn ang="0">
                  <a:pos x="135" y="48"/>
                </a:cxn>
                <a:cxn ang="0">
                  <a:pos x="135" y="32"/>
                </a:cxn>
                <a:cxn ang="0">
                  <a:pos x="119" y="24"/>
                </a:cxn>
                <a:cxn ang="0">
                  <a:pos x="88" y="32"/>
                </a:cxn>
                <a:cxn ang="0">
                  <a:pos x="56" y="32"/>
                </a:cxn>
                <a:cxn ang="0">
                  <a:pos x="32" y="32"/>
                </a:cxn>
                <a:cxn ang="0">
                  <a:pos x="24" y="32"/>
                </a:cxn>
                <a:cxn ang="0">
                  <a:pos x="8" y="32"/>
                </a:cxn>
                <a:cxn ang="0">
                  <a:pos x="16" y="24"/>
                </a:cxn>
                <a:cxn ang="0">
                  <a:pos x="48" y="16"/>
                </a:cxn>
                <a:cxn ang="0">
                  <a:pos x="96" y="16"/>
                </a:cxn>
                <a:cxn ang="0">
                  <a:pos x="119" y="8"/>
                </a:cxn>
                <a:cxn ang="0">
                  <a:pos x="135" y="0"/>
                </a:cxn>
                <a:cxn ang="0">
                  <a:pos x="151" y="8"/>
                </a:cxn>
                <a:cxn ang="0">
                  <a:pos x="167" y="16"/>
                </a:cxn>
                <a:cxn ang="0">
                  <a:pos x="167" y="24"/>
                </a:cxn>
                <a:cxn ang="0">
                  <a:pos x="167" y="32"/>
                </a:cxn>
                <a:cxn ang="0">
                  <a:pos x="159" y="40"/>
                </a:cxn>
                <a:cxn ang="0">
                  <a:pos x="159" y="56"/>
                </a:cxn>
                <a:cxn ang="0">
                  <a:pos x="159" y="95"/>
                </a:cxn>
                <a:cxn ang="0">
                  <a:pos x="167" y="151"/>
                </a:cxn>
                <a:cxn ang="0">
                  <a:pos x="167" y="215"/>
                </a:cxn>
                <a:cxn ang="0">
                  <a:pos x="167" y="246"/>
                </a:cxn>
                <a:cxn ang="0">
                  <a:pos x="159" y="278"/>
                </a:cxn>
              </a:cxnLst>
              <a:rect l="0" t="0" r="r" b="b"/>
              <a:pathLst>
                <a:path w="167" h="286">
                  <a:moveTo>
                    <a:pt x="159" y="278"/>
                  </a:moveTo>
                  <a:lnTo>
                    <a:pt x="151" y="286"/>
                  </a:lnTo>
                  <a:lnTo>
                    <a:pt x="143" y="286"/>
                  </a:lnTo>
                  <a:lnTo>
                    <a:pt x="135" y="286"/>
                  </a:lnTo>
                  <a:lnTo>
                    <a:pt x="135" y="278"/>
                  </a:lnTo>
                  <a:lnTo>
                    <a:pt x="127" y="270"/>
                  </a:lnTo>
                  <a:lnTo>
                    <a:pt x="127" y="262"/>
                  </a:lnTo>
                  <a:lnTo>
                    <a:pt x="119" y="254"/>
                  </a:lnTo>
                  <a:lnTo>
                    <a:pt x="111" y="254"/>
                  </a:lnTo>
                  <a:lnTo>
                    <a:pt x="103" y="246"/>
                  </a:lnTo>
                  <a:lnTo>
                    <a:pt x="96" y="238"/>
                  </a:lnTo>
                  <a:lnTo>
                    <a:pt x="96" y="238"/>
                  </a:lnTo>
                  <a:lnTo>
                    <a:pt x="96" y="230"/>
                  </a:lnTo>
                  <a:lnTo>
                    <a:pt x="103" y="230"/>
                  </a:lnTo>
                  <a:lnTo>
                    <a:pt x="111" y="238"/>
                  </a:lnTo>
                  <a:lnTo>
                    <a:pt x="119" y="238"/>
                  </a:lnTo>
                  <a:lnTo>
                    <a:pt x="127" y="238"/>
                  </a:lnTo>
                  <a:lnTo>
                    <a:pt x="135" y="238"/>
                  </a:lnTo>
                  <a:lnTo>
                    <a:pt x="143" y="238"/>
                  </a:lnTo>
                  <a:lnTo>
                    <a:pt x="143" y="230"/>
                  </a:lnTo>
                  <a:lnTo>
                    <a:pt x="143" y="222"/>
                  </a:lnTo>
                  <a:lnTo>
                    <a:pt x="143" y="215"/>
                  </a:lnTo>
                  <a:lnTo>
                    <a:pt x="143" y="199"/>
                  </a:lnTo>
                  <a:lnTo>
                    <a:pt x="143" y="167"/>
                  </a:lnTo>
                  <a:lnTo>
                    <a:pt x="143" y="127"/>
                  </a:lnTo>
                  <a:lnTo>
                    <a:pt x="143" y="95"/>
                  </a:lnTo>
                  <a:lnTo>
                    <a:pt x="135" y="64"/>
                  </a:lnTo>
                  <a:lnTo>
                    <a:pt x="135" y="48"/>
                  </a:lnTo>
                  <a:lnTo>
                    <a:pt x="135" y="40"/>
                  </a:lnTo>
                  <a:lnTo>
                    <a:pt x="135" y="32"/>
                  </a:lnTo>
                  <a:lnTo>
                    <a:pt x="127" y="24"/>
                  </a:lnTo>
                  <a:lnTo>
                    <a:pt x="119" y="24"/>
                  </a:lnTo>
                  <a:lnTo>
                    <a:pt x="111" y="24"/>
                  </a:lnTo>
                  <a:lnTo>
                    <a:pt x="88" y="32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48" y="16"/>
                  </a:lnTo>
                  <a:lnTo>
                    <a:pt x="56" y="16"/>
                  </a:lnTo>
                  <a:lnTo>
                    <a:pt x="96" y="16"/>
                  </a:lnTo>
                  <a:lnTo>
                    <a:pt x="111" y="8"/>
                  </a:lnTo>
                  <a:lnTo>
                    <a:pt x="119" y="8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35" y="8"/>
                  </a:lnTo>
                  <a:lnTo>
                    <a:pt x="151" y="8"/>
                  </a:lnTo>
                  <a:lnTo>
                    <a:pt x="159" y="16"/>
                  </a:lnTo>
                  <a:lnTo>
                    <a:pt x="167" y="16"/>
                  </a:lnTo>
                  <a:lnTo>
                    <a:pt x="167" y="24"/>
                  </a:lnTo>
                  <a:lnTo>
                    <a:pt x="167" y="24"/>
                  </a:lnTo>
                  <a:lnTo>
                    <a:pt x="167" y="32"/>
                  </a:lnTo>
                  <a:lnTo>
                    <a:pt x="167" y="32"/>
                  </a:lnTo>
                  <a:lnTo>
                    <a:pt x="159" y="32"/>
                  </a:lnTo>
                  <a:lnTo>
                    <a:pt x="159" y="40"/>
                  </a:lnTo>
                  <a:lnTo>
                    <a:pt x="159" y="48"/>
                  </a:lnTo>
                  <a:lnTo>
                    <a:pt x="159" y="56"/>
                  </a:lnTo>
                  <a:lnTo>
                    <a:pt x="159" y="72"/>
                  </a:lnTo>
                  <a:lnTo>
                    <a:pt x="159" y="95"/>
                  </a:lnTo>
                  <a:lnTo>
                    <a:pt x="167" y="119"/>
                  </a:lnTo>
                  <a:lnTo>
                    <a:pt x="167" y="151"/>
                  </a:lnTo>
                  <a:lnTo>
                    <a:pt x="167" y="191"/>
                  </a:lnTo>
                  <a:lnTo>
                    <a:pt x="167" y="215"/>
                  </a:lnTo>
                  <a:lnTo>
                    <a:pt x="167" y="230"/>
                  </a:lnTo>
                  <a:lnTo>
                    <a:pt x="167" y="246"/>
                  </a:lnTo>
                  <a:lnTo>
                    <a:pt x="159" y="262"/>
                  </a:lnTo>
                  <a:lnTo>
                    <a:pt x="159" y="278"/>
                  </a:lnTo>
                  <a:lnTo>
                    <a:pt x="159" y="278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8" name="Freeform 115"/>
            <p:cNvSpPr/>
            <p:nvPr/>
          </p:nvSpPr>
          <p:spPr bwMode="auto">
            <a:xfrm>
              <a:off x="7877976" y="1507507"/>
              <a:ext cx="69231" cy="6042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24" y="8"/>
                </a:cxn>
                <a:cxn ang="0">
                  <a:pos x="32" y="8"/>
                </a:cxn>
                <a:cxn ang="0">
                  <a:pos x="39" y="16"/>
                </a:cxn>
                <a:cxn ang="0">
                  <a:pos x="47" y="24"/>
                </a:cxn>
                <a:cxn ang="0">
                  <a:pos x="55" y="32"/>
                </a:cxn>
                <a:cxn ang="0">
                  <a:pos x="55" y="40"/>
                </a:cxn>
                <a:cxn ang="0">
                  <a:pos x="47" y="48"/>
                </a:cxn>
                <a:cxn ang="0">
                  <a:pos x="47" y="48"/>
                </a:cxn>
                <a:cxn ang="0">
                  <a:pos x="39" y="48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55" h="48">
                  <a:moveTo>
                    <a:pt x="0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39" y="16"/>
                  </a:lnTo>
                  <a:lnTo>
                    <a:pt x="47" y="24"/>
                  </a:lnTo>
                  <a:lnTo>
                    <a:pt x="55" y="32"/>
                  </a:lnTo>
                  <a:lnTo>
                    <a:pt x="55" y="40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39" y="48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8" name="组合 198"/>
          <p:cNvGrpSpPr/>
          <p:nvPr/>
        </p:nvGrpSpPr>
        <p:grpSpPr>
          <a:xfrm>
            <a:off x="3766890" y="3658249"/>
            <a:ext cx="252000" cy="252000"/>
            <a:chOff x="6301666" y="1418137"/>
            <a:chExt cx="362517" cy="319720"/>
          </a:xfrm>
          <a:solidFill>
            <a:schemeClr val="tx1"/>
          </a:solidFill>
        </p:grpSpPr>
        <p:sp>
          <p:nvSpPr>
            <p:cNvPr id="200" name="Freeform 82"/>
            <p:cNvSpPr/>
            <p:nvPr/>
          </p:nvSpPr>
          <p:spPr bwMode="auto">
            <a:xfrm>
              <a:off x="6311736" y="1517578"/>
              <a:ext cx="90629" cy="159861"/>
            </a:xfrm>
            <a:custGeom>
              <a:avLst/>
              <a:gdLst/>
              <a:ahLst/>
              <a:cxnLst>
                <a:cxn ang="0">
                  <a:pos x="56" y="127"/>
                </a:cxn>
                <a:cxn ang="0">
                  <a:pos x="56" y="111"/>
                </a:cxn>
                <a:cxn ang="0">
                  <a:pos x="48" y="96"/>
                </a:cxn>
                <a:cxn ang="0">
                  <a:pos x="48" y="88"/>
                </a:cxn>
                <a:cxn ang="0">
                  <a:pos x="40" y="80"/>
                </a:cxn>
                <a:cxn ang="0">
                  <a:pos x="40" y="64"/>
                </a:cxn>
                <a:cxn ang="0">
                  <a:pos x="32" y="64"/>
                </a:cxn>
                <a:cxn ang="0">
                  <a:pos x="40" y="64"/>
                </a:cxn>
                <a:cxn ang="0">
                  <a:pos x="40" y="56"/>
                </a:cxn>
                <a:cxn ang="0">
                  <a:pos x="40" y="48"/>
                </a:cxn>
                <a:cxn ang="0">
                  <a:pos x="40" y="40"/>
                </a:cxn>
                <a:cxn ang="0">
                  <a:pos x="40" y="32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24"/>
                </a:cxn>
                <a:cxn ang="0">
                  <a:pos x="32" y="24"/>
                </a:cxn>
                <a:cxn ang="0">
                  <a:pos x="24" y="24"/>
                </a:cxn>
                <a:cxn ang="0">
                  <a:pos x="16" y="24"/>
                </a:cxn>
                <a:cxn ang="0">
                  <a:pos x="8" y="24"/>
                </a:cxn>
                <a:cxn ang="0">
                  <a:pos x="0" y="16"/>
                </a:cxn>
                <a:cxn ang="0">
                  <a:pos x="16" y="16"/>
                </a:cxn>
                <a:cxn ang="0">
                  <a:pos x="32" y="8"/>
                </a:cxn>
                <a:cxn ang="0">
                  <a:pos x="40" y="8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8" y="0"/>
                </a:cxn>
                <a:cxn ang="0">
                  <a:pos x="56" y="0"/>
                </a:cxn>
                <a:cxn ang="0">
                  <a:pos x="64" y="8"/>
                </a:cxn>
                <a:cxn ang="0">
                  <a:pos x="72" y="16"/>
                </a:cxn>
                <a:cxn ang="0">
                  <a:pos x="72" y="16"/>
                </a:cxn>
                <a:cxn ang="0">
                  <a:pos x="72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4" y="32"/>
                </a:cxn>
                <a:cxn ang="0">
                  <a:pos x="56" y="40"/>
                </a:cxn>
                <a:cxn ang="0">
                  <a:pos x="48" y="56"/>
                </a:cxn>
                <a:cxn ang="0">
                  <a:pos x="48" y="56"/>
                </a:cxn>
                <a:cxn ang="0">
                  <a:pos x="48" y="56"/>
                </a:cxn>
                <a:cxn ang="0">
                  <a:pos x="48" y="64"/>
                </a:cxn>
                <a:cxn ang="0">
                  <a:pos x="48" y="64"/>
                </a:cxn>
                <a:cxn ang="0">
                  <a:pos x="56" y="80"/>
                </a:cxn>
                <a:cxn ang="0">
                  <a:pos x="64" y="96"/>
                </a:cxn>
                <a:cxn ang="0">
                  <a:pos x="64" y="104"/>
                </a:cxn>
                <a:cxn ang="0">
                  <a:pos x="64" y="111"/>
                </a:cxn>
                <a:cxn ang="0">
                  <a:pos x="64" y="127"/>
                </a:cxn>
                <a:cxn ang="0">
                  <a:pos x="56" y="127"/>
                </a:cxn>
                <a:cxn ang="0">
                  <a:pos x="56" y="127"/>
                </a:cxn>
              </a:cxnLst>
              <a:rect l="0" t="0" r="r" b="b"/>
              <a:pathLst>
                <a:path w="72" h="127">
                  <a:moveTo>
                    <a:pt x="56" y="127"/>
                  </a:moveTo>
                  <a:lnTo>
                    <a:pt x="56" y="111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40" y="80"/>
                  </a:lnTo>
                  <a:lnTo>
                    <a:pt x="40" y="64"/>
                  </a:lnTo>
                  <a:lnTo>
                    <a:pt x="32" y="64"/>
                  </a:lnTo>
                  <a:lnTo>
                    <a:pt x="40" y="64"/>
                  </a:lnTo>
                  <a:lnTo>
                    <a:pt x="40" y="56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8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2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32"/>
                  </a:lnTo>
                  <a:lnTo>
                    <a:pt x="56" y="40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56" y="80"/>
                  </a:lnTo>
                  <a:lnTo>
                    <a:pt x="64" y="96"/>
                  </a:lnTo>
                  <a:lnTo>
                    <a:pt x="64" y="104"/>
                  </a:lnTo>
                  <a:lnTo>
                    <a:pt x="64" y="111"/>
                  </a:lnTo>
                  <a:lnTo>
                    <a:pt x="64" y="127"/>
                  </a:lnTo>
                  <a:lnTo>
                    <a:pt x="56" y="127"/>
                  </a:lnTo>
                  <a:lnTo>
                    <a:pt x="56" y="127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1" name="Freeform 83"/>
            <p:cNvSpPr/>
            <p:nvPr/>
          </p:nvSpPr>
          <p:spPr bwMode="auto">
            <a:xfrm>
              <a:off x="6352016" y="1418137"/>
              <a:ext cx="50350" cy="5035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32" y="16"/>
                </a:cxn>
                <a:cxn ang="0">
                  <a:pos x="40" y="24"/>
                </a:cxn>
                <a:cxn ang="0">
                  <a:pos x="32" y="32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24" y="40"/>
                </a:cxn>
                <a:cxn ang="0">
                  <a:pos x="24" y="32"/>
                </a:cxn>
                <a:cxn ang="0">
                  <a:pos x="16" y="24"/>
                </a:cxn>
                <a:cxn ang="0">
                  <a:pos x="8" y="16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24" y="8"/>
                </a:cxn>
                <a:cxn ang="0">
                  <a:pos x="24" y="8"/>
                </a:cxn>
              </a:cxnLst>
              <a:rect l="0" t="0" r="r" b="b"/>
              <a:pathLst>
                <a:path w="40" h="40">
                  <a:moveTo>
                    <a:pt x="24" y="8"/>
                  </a:moveTo>
                  <a:lnTo>
                    <a:pt x="32" y="16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24" y="32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24" y="8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2" name="Freeform 87"/>
            <p:cNvSpPr/>
            <p:nvPr/>
          </p:nvSpPr>
          <p:spPr bwMode="auto">
            <a:xfrm>
              <a:off x="6301666" y="1667367"/>
              <a:ext cx="362517" cy="70490"/>
            </a:xfrm>
            <a:custGeom>
              <a:avLst/>
              <a:gdLst/>
              <a:ahLst/>
              <a:cxnLst>
                <a:cxn ang="0">
                  <a:pos x="248" y="24"/>
                </a:cxn>
                <a:cxn ang="0">
                  <a:pos x="264" y="24"/>
                </a:cxn>
                <a:cxn ang="0">
                  <a:pos x="280" y="24"/>
                </a:cxn>
                <a:cxn ang="0">
                  <a:pos x="288" y="24"/>
                </a:cxn>
                <a:cxn ang="0">
                  <a:pos x="288" y="24"/>
                </a:cxn>
                <a:cxn ang="0">
                  <a:pos x="288" y="32"/>
                </a:cxn>
                <a:cxn ang="0">
                  <a:pos x="288" y="32"/>
                </a:cxn>
                <a:cxn ang="0">
                  <a:pos x="280" y="32"/>
                </a:cxn>
                <a:cxn ang="0">
                  <a:pos x="272" y="40"/>
                </a:cxn>
                <a:cxn ang="0">
                  <a:pos x="248" y="48"/>
                </a:cxn>
                <a:cxn ang="0">
                  <a:pos x="240" y="56"/>
                </a:cxn>
                <a:cxn ang="0">
                  <a:pos x="224" y="56"/>
                </a:cxn>
                <a:cxn ang="0">
                  <a:pos x="224" y="56"/>
                </a:cxn>
                <a:cxn ang="0">
                  <a:pos x="216" y="56"/>
                </a:cxn>
                <a:cxn ang="0">
                  <a:pos x="208" y="56"/>
                </a:cxn>
                <a:cxn ang="0">
                  <a:pos x="200" y="56"/>
                </a:cxn>
                <a:cxn ang="0">
                  <a:pos x="184" y="48"/>
                </a:cxn>
                <a:cxn ang="0">
                  <a:pos x="168" y="40"/>
                </a:cxn>
                <a:cxn ang="0">
                  <a:pos x="152" y="40"/>
                </a:cxn>
                <a:cxn ang="0">
                  <a:pos x="136" y="32"/>
                </a:cxn>
                <a:cxn ang="0">
                  <a:pos x="112" y="24"/>
                </a:cxn>
                <a:cxn ang="0">
                  <a:pos x="88" y="16"/>
                </a:cxn>
                <a:cxn ang="0">
                  <a:pos x="72" y="16"/>
                </a:cxn>
                <a:cxn ang="0">
                  <a:pos x="64" y="8"/>
                </a:cxn>
                <a:cxn ang="0">
                  <a:pos x="56" y="8"/>
                </a:cxn>
                <a:cxn ang="0">
                  <a:pos x="48" y="8"/>
                </a:cxn>
                <a:cxn ang="0">
                  <a:pos x="32" y="1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0" y="8"/>
                </a:cxn>
                <a:cxn ang="0">
                  <a:pos x="16" y="8"/>
                </a:cxn>
                <a:cxn ang="0">
                  <a:pos x="24" y="0"/>
                </a:cxn>
                <a:cxn ang="0">
                  <a:pos x="40" y="0"/>
                </a:cxn>
                <a:cxn ang="0">
                  <a:pos x="56" y="0"/>
                </a:cxn>
                <a:cxn ang="0">
                  <a:pos x="72" y="0"/>
                </a:cxn>
                <a:cxn ang="0">
                  <a:pos x="88" y="0"/>
                </a:cxn>
                <a:cxn ang="0">
                  <a:pos x="104" y="8"/>
                </a:cxn>
                <a:cxn ang="0">
                  <a:pos x="128" y="16"/>
                </a:cxn>
                <a:cxn ang="0">
                  <a:pos x="152" y="16"/>
                </a:cxn>
                <a:cxn ang="0">
                  <a:pos x="184" y="24"/>
                </a:cxn>
                <a:cxn ang="0">
                  <a:pos x="216" y="24"/>
                </a:cxn>
                <a:cxn ang="0">
                  <a:pos x="248" y="24"/>
                </a:cxn>
                <a:cxn ang="0">
                  <a:pos x="248" y="24"/>
                </a:cxn>
              </a:cxnLst>
              <a:rect l="0" t="0" r="r" b="b"/>
              <a:pathLst>
                <a:path w="288" h="56">
                  <a:moveTo>
                    <a:pt x="248" y="24"/>
                  </a:moveTo>
                  <a:lnTo>
                    <a:pt x="264" y="24"/>
                  </a:lnTo>
                  <a:lnTo>
                    <a:pt x="280" y="24"/>
                  </a:lnTo>
                  <a:lnTo>
                    <a:pt x="288" y="24"/>
                  </a:lnTo>
                  <a:lnTo>
                    <a:pt x="288" y="24"/>
                  </a:lnTo>
                  <a:lnTo>
                    <a:pt x="288" y="32"/>
                  </a:lnTo>
                  <a:lnTo>
                    <a:pt x="288" y="32"/>
                  </a:lnTo>
                  <a:lnTo>
                    <a:pt x="280" y="32"/>
                  </a:lnTo>
                  <a:lnTo>
                    <a:pt x="272" y="40"/>
                  </a:lnTo>
                  <a:lnTo>
                    <a:pt x="248" y="48"/>
                  </a:lnTo>
                  <a:lnTo>
                    <a:pt x="240" y="56"/>
                  </a:lnTo>
                  <a:lnTo>
                    <a:pt x="224" y="56"/>
                  </a:lnTo>
                  <a:lnTo>
                    <a:pt x="224" y="56"/>
                  </a:lnTo>
                  <a:lnTo>
                    <a:pt x="216" y="56"/>
                  </a:lnTo>
                  <a:lnTo>
                    <a:pt x="208" y="56"/>
                  </a:lnTo>
                  <a:lnTo>
                    <a:pt x="200" y="56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52" y="40"/>
                  </a:lnTo>
                  <a:lnTo>
                    <a:pt x="136" y="32"/>
                  </a:lnTo>
                  <a:lnTo>
                    <a:pt x="112" y="24"/>
                  </a:lnTo>
                  <a:lnTo>
                    <a:pt x="88" y="16"/>
                  </a:lnTo>
                  <a:lnTo>
                    <a:pt x="72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32" y="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6" y="8"/>
                  </a:lnTo>
                  <a:lnTo>
                    <a:pt x="24" y="0"/>
                  </a:lnTo>
                  <a:lnTo>
                    <a:pt x="40" y="0"/>
                  </a:lnTo>
                  <a:lnTo>
                    <a:pt x="56" y="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4" y="8"/>
                  </a:lnTo>
                  <a:lnTo>
                    <a:pt x="128" y="16"/>
                  </a:lnTo>
                  <a:lnTo>
                    <a:pt x="152" y="16"/>
                  </a:lnTo>
                  <a:lnTo>
                    <a:pt x="184" y="24"/>
                  </a:lnTo>
                  <a:lnTo>
                    <a:pt x="216" y="24"/>
                  </a:lnTo>
                  <a:lnTo>
                    <a:pt x="248" y="24"/>
                  </a:lnTo>
                  <a:lnTo>
                    <a:pt x="248" y="24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组合 8"/>
          <p:cNvGrpSpPr/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538163" y="749300"/>
            <a:ext cx="610076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70660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māo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⑤猫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 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0661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24815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ɡǒu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⑥狗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70662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yīshenɡ</a:t>
            </a:r>
            <a:endParaRPr lang="en-US" altLang="zh-CN" sz="20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医生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70663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yǐzi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④椅子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0664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bàbɑ</a:t>
            </a:r>
            <a:endParaRPr lang="en-US" altLang="zh-CN" sz="20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①爸爸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</a:p>
        </p:txBody>
      </p:sp>
      <p:sp>
        <p:nvSpPr>
          <p:cNvPr id="70665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yīyuàn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③医院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cxnSp>
        <p:nvCxnSpPr>
          <p:cNvPr id="7066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70667" name="组合 33"/>
          <p:cNvGrpSpPr/>
          <p:nvPr/>
        </p:nvGrpSpPr>
        <p:grpSpPr bwMode="auto">
          <a:xfrm>
            <a:off x="1347788" y="1722438"/>
            <a:ext cx="2168525" cy="1387475"/>
            <a:chOff x="1347352" y="1722438"/>
            <a:chExt cx="2169166" cy="1387475"/>
          </a:xfrm>
        </p:grpSpPr>
        <p:pic>
          <p:nvPicPr>
            <p:cNvPr id="9" name="Picture 4" descr="C:\Documents and Settings\Administrator.CAOFAN\桌面\hsk一级\2课\2-04三-前图46358923（20）.jpg"/>
            <p:cNvPicPr preferRelativeResize="0">
              <a:picLocks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356880" y="1741488"/>
              <a:ext cx="2159638" cy="136842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0692" name="TextBox 27"/>
            <p:cNvSpPr txBox="1"/>
            <p:nvPr/>
          </p:nvSpPr>
          <p:spPr bwMode="auto">
            <a:xfrm>
              <a:off x="1347352" y="1722438"/>
              <a:ext cx="400050" cy="4619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/>
                <a:t>A</a:t>
              </a:r>
              <a:endParaRPr lang="zh-CN" altLang="en-US" sz="2400" b="1"/>
            </a:p>
          </p:txBody>
        </p:sp>
      </p:grpSp>
      <p:grpSp>
        <p:nvGrpSpPr>
          <p:cNvPr id="70668" name="组合 35"/>
          <p:cNvGrpSpPr/>
          <p:nvPr/>
        </p:nvGrpSpPr>
        <p:grpSpPr bwMode="auto">
          <a:xfrm>
            <a:off x="4519613" y="1703388"/>
            <a:ext cx="2184400" cy="1387475"/>
            <a:chOff x="4519286" y="1703388"/>
            <a:chExt cx="2184932" cy="1387475"/>
          </a:xfrm>
        </p:grpSpPr>
        <p:pic>
          <p:nvPicPr>
            <p:cNvPr id="14" name="Picture 8" descr="C:\Documents and Settings\Administrator.CAOFAN\桌面\hsk一级\2课\2-08零-前图48346217（20）.jpg"/>
            <p:cNvPicPr preferRelativeResize="0">
              <a:picLocks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4544692" y="1722438"/>
              <a:ext cx="2159526" cy="136842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0690" name="TextBox 30"/>
            <p:cNvSpPr txBox="1"/>
            <p:nvPr/>
          </p:nvSpPr>
          <p:spPr bwMode="auto">
            <a:xfrm>
              <a:off x="4519286" y="1703388"/>
              <a:ext cx="398462" cy="4619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/>
                <a:t>D</a:t>
              </a:r>
              <a:endParaRPr lang="zh-CN" altLang="en-US" sz="2400" b="1"/>
            </a:p>
          </p:txBody>
        </p:sp>
      </p:grpSp>
      <p:grpSp>
        <p:nvGrpSpPr>
          <p:cNvPr id="70669" name="组合 36"/>
          <p:cNvGrpSpPr/>
          <p:nvPr/>
        </p:nvGrpSpPr>
        <p:grpSpPr bwMode="auto">
          <a:xfrm>
            <a:off x="4589463" y="3451225"/>
            <a:ext cx="2176462" cy="1382713"/>
            <a:chOff x="4588700" y="3451225"/>
            <a:chExt cx="2176648" cy="1382713"/>
          </a:xfrm>
        </p:grpSpPr>
        <p:pic>
          <p:nvPicPr>
            <p:cNvPr id="15" name="Picture 9" descr="C:\Documents and Settings\Administrator.CAOFAN\桌面\hsk一级\2课\2-09菜-前图22657124（20）.jpg"/>
            <p:cNvPicPr preferRelativeResize="0">
              <a:picLocks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4604576" y="3465513"/>
              <a:ext cx="2160772" cy="136842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0688" name="TextBox 31"/>
            <p:cNvSpPr txBox="1"/>
            <p:nvPr/>
          </p:nvSpPr>
          <p:spPr bwMode="auto">
            <a:xfrm>
              <a:off x="4588700" y="3451225"/>
              <a:ext cx="398462" cy="46196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/>
                <a:t>E</a:t>
              </a:r>
              <a:endParaRPr lang="zh-CN" altLang="en-US" sz="2400" b="1"/>
            </a:p>
          </p:txBody>
        </p:sp>
      </p:grpSp>
      <p:grpSp>
        <p:nvGrpSpPr>
          <p:cNvPr id="70670" name="组合 41"/>
          <p:cNvGrpSpPr/>
          <p:nvPr/>
        </p:nvGrpSpPr>
        <p:grpSpPr bwMode="auto">
          <a:xfrm>
            <a:off x="4597400" y="5187950"/>
            <a:ext cx="2176463" cy="1381125"/>
            <a:chOff x="4598007" y="5187950"/>
            <a:chExt cx="2176266" cy="1381125"/>
          </a:xfrm>
        </p:grpSpPr>
        <p:pic>
          <p:nvPicPr>
            <p:cNvPr id="13" name="Picture 7" descr="C:\Documents and Settings\Administrator.CAOFAN\桌面\hsk一级\2课\2-07羊-前图7629013（20）.jpg"/>
            <p:cNvPicPr preferRelativeResize="0">
              <a:picLocks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4613881" y="5202238"/>
              <a:ext cx="2160392" cy="1366837"/>
            </a:xfrm>
            <a:prstGeom prst="rect">
              <a:avLst/>
            </a:prstGeom>
            <a:ln w="38100" cap="sq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0686" name="TextBox 32"/>
            <p:cNvSpPr txBox="1"/>
            <p:nvPr/>
          </p:nvSpPr>
          <p:spPr bwMode="auto">
            <a:xfrm>
              <a:off x="4598007" y="5187950"/>
              <a:ext cx="398462" cy="46196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/>
                <a:t>F</a:t>
              </a:r>
              <a:endParaRPr lang="zh-CN" altLang="en-US" sz="2400" b="1"/>
            </a:p>
          </p:txBody>
        </p:sp>
      </p:grpSp>
      <p:sp>
        <p:nvSpPr>
          <p:cNvPr id="25" name="TextBox 27"/>
          <p:cNvSpPr txBox="1"/>
          <p:nvPr/>
        </p:nvSpPr>
        <p:spPr bwMode="auto">
          <a:xfrm>
            <a:off x="8855075" y="5332413"/>
            <a:ext cx="1541463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26" name="TextBox 28"/>
          <p:cNvSpPr txBox="1"/>
          <p:nvPr/>
        </p:nvSpPr>
        <p:spPr bwMode="auto">
          <a:xfrm>
            <a:off x="8866188" y="6203950"/>
            <a:ext cx="400050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27" name="TextBox 32"/>
          <p:cNvSpPr txBox="1"/>
          <p:nvPr/>
        </p:nvSpPr>
        <p:spPr bwMode="auto">
          <a:xfrm>
            <a:off x="9172575" y="3524250"/>
            <a:ext cx="1320800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28" name="TextBox 29"/>
          <p:cNvSpPr txBox="1"/>
          <p:nvPr/>
        </p:nvSpPr>
        <p:spPr bwMode="auto">
          <a:xfrm>
            <a:off x="9220200" y="1704975"/>
            <a:ext cx="1323975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9" name="TextBox 30"/>
          <p:cNvSpPr txBox="1"/>
          <p:nvPr/>
        </p:nvSpPr>
        <p:spPr bwMode="auto">
          <a:xfrm>
            <a:off x="9224963" y="2524125"/>
            <a:ext cx="1196975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30" name="TextBox 31"/>
          <p:cNvSpPr txBox="1"/>
          <p:nvPr/>
        </p:nvSpPr>
        <p:spPr bwMode="auto">
          <a:xfrm>
            <a:off x="9139238" y="4427538"/>
            <a:ext cx="1320800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 C</a:t>
            </a:r>
            <a:endParaRPr lang="zh-CN" altLang="en-US" sz="2400" b="1"/>
          </a:p>
        </p:txBody>
      </p:sp>
      <p:grpSp>
        <p:nvGrpSpPr>
          <p:cNvPr id="70677" name="组合 39"/>
          <p:cNvGrpSpPr/>
          <p:nvPr/>
        </p:nvGrpSpPr>
        <p:grpSpPr bwMode="auto">
          <a:xfrm>
            <a:off x="1290638" y="3455988"/>
            <a:ext cx="2171700" cy="1379537"/>
            <a:chOff x="1290638" y="3455988"/>
            <a:chExt cx="2171221" cy="1379003"/>
          </a:xfrm>
        </p:grpSpPr>
        <p:pic>
          <p:nvPicPr>
            <p:cNvPr id="70682" name="Picture 5" descr="C:\Documents and Settings\Administrator.CAOFAN\桌面\hsk一级\2课\2-05山-前图43956478（20）.jpg"/>
            <p:cNvPicPr preferRelativeResize="0"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888978" y="3459272"/>
              <a:ext cx="1482548" cy="1368425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</p:spPr>
        </p:pic>
        <p:sp>
          <p:nvSpPr>
            <p:cNvPr id="70683" name="TextBox 28"/>
            <p:cNvSpPr txBox="1"/>
            <p:nvPr/>
          </p:nvSpPr>
          <p:spPr bwMode="auto">
            <a:xfrm>
              <a:off x="1290638" y="3455988"/>
              <a:ext cx="400050" cy="4619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/>
                <a:t>B</a:t>
              </a:r>
              <a:endParaRPr lang="zh-CN" altLang="en-US" sz="2400" b="1"/>
            </a:p>
          </p:txBody>
        </p:sp>
        <p:sp>
          <p:nvSpPr>
            <p:cNvPr id="32" name="矩形 31"/>
            <p:cNvSpPr/>
            <p:nvPr/>
          </p:nvSpPr>
          <p:spPr>
            <a:xfrm>
              <a:off x="1301748" y="3467096"/>
              <a:ext cx="2160111" cy="136789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0678" name="组合 40"/>
          <p:cNvGrpSpPr/>
          <p:nvPr/>
        </p:nvGrpSpPr>
        <p:grpSpPr bwMode="auto">
          <a:xfrm>
            <a:off x="1347788" y="5207000"/>
            <a:ext cx="2159000" cy="1387475"/>
            <a:chOff x="1347352" y="5207000"/>
            <a:chExt cx="2160000" cy="1387475"/>
          </a:xfrm>
        </p:grpSpPr>
        <p:pic>
          <p:nvPicPr>
            <p:cNvPr id="70679" name="Picture 6" descr="C:\Documents and Settings\Administrator.CAOFAN\桌面\hsk一级\2课\2-06钟-微图mf829727（18）.jpg"/>
            <p:cNvPicPr preferRelativeResize="0"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63207" y="5226050"/>
              <a:ext cx="1260000" cy="1368425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</p:spPr>
        </p:pic>
        <p:sp>
          <p:nvSpPr>
            <p:cNvPr id="70680" name="TextBox 29"/>
            <p:cNvSpPr txBox="1"/>
            <p:nvPr/>
          </p:nvSpPr>
          <p:spPr bwMode="auto">
            <a:xfrm>
              <a:off x="1349157" y="5207000"/>
              <a:ext cx="400050" cy="46196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/>
                <a:t>C</a:t>
              </a:r>
              <a:endParaRPr lang="zh-CN" altLang="en-US" sz="2400" b="1"/>
            </a:p>
          </p:txBody>
        </p:sp>
        <p:sp>
          <p:nvSpPr>
            <p:cNvPr id="38" name="矩形 37"/>
            <p:cNvSpPr/>
            <p:nvPr/>
          </p:nvSpPr>
          <p:spPr>
            <a:xfrm>
              <a:off x="1347352" y="5213350"/>
              <a:ext cx="2160000" cy="136842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2273300" y="1516063"/>
            <a:ext cx="9096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xiǎo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2268538" y="2384425"/>
            <a:ext cx="728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nàr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3105150" y="3227388"/>
            <a:ext cx="22971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xiàmiàn(xià</a:t>
            </a:r>
            <a:r>
              <a:rPr lang="en-US" altLang="zh-CN" sz="2800"/>
              <a:t>)</a:t>
            </a:r>
            <a:endParaRPr lang="en-US" altLang="zh-CN" sz="2800" b="1">
              <a:latin typeface="SimSun-ExtB" panose="02010609060101010101" pitchFamily="49" charset="-122"/>
              <a:ea typeface="SimSun-ExtB" panose="02010609060101010101" pitchFamily="49" charset="-122"/>
              <a:sym typeface="Times New Roman" panose="02020603050405020304" pitchFamily="18" charset="0"/>
            </a:endParaRPr>
          </a:p>
        </p:txBody>
      </p:sp>
      <p:cxnSp>
        <p:nvCxnSpPr>
          <p:cNvPr id="7168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/>
        </p:nvGrpSpPr>
        <p:grpSpPr bwMode="auto">
          <a:xfrm>
            <a:off x="771525" y="1516063"/>
            <a:ext cx="1338263" cy="546100"/>
            <a:chOff x="682668" y="3939837"/>
            <a:chExt cx="1338943" cy="545509"/>
          </a:xfrm>
        </p:grpSpPr>
        <p:sp>
          <p:nvSpPr>
            <p:cNvPr id="71736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37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小</a:t>
              </a:r>
            </a:p>
          </p:txBody>
        </p:sp>
      </p:grpSp>
      <p:grpSp>
        <p:nvGrpSpPr>
          <p:cNvPr id="3" name="组合 6"/>
          <p:cNvGrpSpPr/>
          <p:nvPr/>
        </p:nvGrpSpPr>
        <p:grpSpPr bwMode="auto">
          <a:xfrm>
            <a:off x="771525" y="2360613"/>
            <a:ext cx="1338263" cy="536575"/>
            <a:chOff x="682668" y="4792841"/>
            <a:chExt cx="1338943" cy="536981"/>
          </a:xfrm>
        </p:grpSpPr>
        <p:sp>
          <p:nvSpPr>
            <p:cNvPr id="71734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35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那儿</a:t>
              </a:r>
            </a:p>
          </p:txBody>
        </p:sp>
      </p:grpSp>
      <p:grpSp>
        <p:nvGrpSpPr>
          <p:cNvPr id="4" name="组合 7"/>
          <p:cNvGrpSpPr/>
          <p:nvPr/>
        </p:nvGrpSpPr>
        <p:grpSpPr bwMode="auto">
          <a:xfrm>
            <a:off x="773113" y="3222625"/>
            <a:ext cx="2198687" cy="530225"/>
            <a:chOff x="683984" y="5619216"/>
            <a:chExt cx="2198467" cy="529187"/>
          </a:xfrm>
        </p:grpSpPr>
        <p:sp>
          <p:nvSpPr>
            <p:cNvPr id="7173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2198467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33" name="文本框 110"/>
            <p:cNvSpPr>
              <a:spLocks noChangeArrowheads="1"/>
            </p:cNvSpPr>
            <p:nvPr/>
          </p:nvSpPr>
          <p:spPr bwMode="auto">
            <a:xfrm>
              <a:off x="895960" y="5622652"/>
              <a:ext cx="1986491" cy="524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下面（下）</a:t>
              </a:r>
            </a:p>
          </p:txBody>
        </p:sp>
      </p:grpSp>
      <p:grpSp>
        <p:nvGrpSpPr>
          <p:cNvPr id="71689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10377488" y="1536700"/>
            <a:ext cx="15732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zài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10377488" y="2405063"/>
            <a:ext cx="9096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yǐzi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10377488" y="3248025"/>
            <a:ext cx="14525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ɡōnɡzuò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/>
        </p:nvGrpSpPr>
        <p:grpSpPr bwMode="auto">
          <a:xfrm>
            <a:off x="8926513" y="1536700"/>
            <a:ext cx="1338262" cy="546100"/>
            <a:chOff x="682668" y="3939837"/>
            <a:chExt cx="1338943" cy="545509"/>
          </a:xfrm>
        </p:grpSpPr>
        <p:sp>
          <p:nvSpPr>
            <p:cNvPr id="71728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29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在</a:t>
              </a:r>
            </a:p>
          </p:txBody>
        </p:sp>
      </p:grpSp>
      <p:grpSp>
        <p:nvGrpSpPr>
          <p:cNvPr id="7" name="组合 41"/>
          <p:cNvGrpSpPr/>
          <p:nvPr/>
        </p:nvGrpSpPr>
        <p:grpSpPr bwMode="auto">
          <a:xfrm>
            <a:off x="8926513" y="2381250"/>
            <a:ext cx="1338262" cy="536575"/>
            <a:chOff x="682668" y="4792841"/>
            <a:chExt cx="1338943" cy="536981"/>
          </a:xfrm>
        </p:grpSpPr>
        <p:sp>
          <p:nvSpPr>
            <p:cNvPr id="71726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27" name="文本框 107"/>
            <p:cNvSpPr>
              <a:spLocks noChangeArrowheads="1"/>
            </p:cNvSpPr>
            <p:nvPr/>
          </p:nvSpPr>
          <p:spPr bwMode="auto">
            <a:xfrm>
              <a:off x="922892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椅子</a:t>
              </a:r>
            </a:p>
          </p:txBody>
        </p:sp>
      </p:grpSp>
      <p:grpSp>
        <p:nvGrpSpPr>
          <p:cNvPr id="8" name="组合 44"/>
          <p:cNvGrpSpPr/>
          <p:nvPr/>
        </p:nvGrpSpPr>
        <p:grpSpPr bwMode="auto">
          <a:xfrm>
            <a:off x="8928100" y="3243263"/>
            <a:ext cx="1338263" cy="528637"/>
            <a:chOff x="683984" y="5619216"/>
            <a:chExt cx="1338943" cy="530097"/>
          </a:xfrm>
        </p:grpSpPr>
        <p:sp>
          <p:nvSpPr>
            <p:cNvPr id="7172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25" name="文本框 110"/>
            <p:cNvSpPr>
              <a:spLocks noChangeArrowheads="1"/>
            </p:cNvSpPr>
            <p:nvPr/>
          </p:nvSpPr>
          <p:spPr bwMode="auto">
            <a:xfrm>
              <a:off x="922274" y="5622651"/>
              <a:ext cx="903912" cy="5266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工作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2262188" y="4121150"/>
            <a:ext cx="9096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érzi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7"/>
          <p:cNvGrpSpPr/>
          <p:nvPr/>
        </p:nvGrpSpPr>
        <p:grpSpPr bwMode="auto">
          <a:xfrm>
            <a:off x="768350" y="4116388"/>
            <a:ext cx="1338263" cy="528637"/>
            <a:chOff x="683984" y="5619216"/>
            <a:chExt cx="1338943" cy="530097"/>
          </a:xfrm>
        </p:grpSpPr>
        <p:sp>
          <p:nvSpPr>
            <p:cNvPr id="7172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23" name="文本框 110"/>
            <p:cNvSpPr>
              <a:spLocks noChangeArrowheads="1"/>
            </p:cNvSpPr>
            <p:nvPr/>
          </p:nvSpPr>
          <p:spPr bwMode="auto">
            <a:xfrm>
              <a:off x="931148" y="5622651"/>
              <a:ext cx="903911" cy="5266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儿子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10372725" y="4141788"/>
            <a:ext cx="14525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yīshēnɡ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0" name="组合 44"/>
          <p:cNvGrpSpPr/>
          <p:nvPr/>
        </p:nvGrpSpPr>
        <p:grpSpPr bwMode="auto">
          <a:xfrm>
            <a:off x="8923338" y="4137025"/>
            <a:ext cx="1338262" cy="544513"/>
            <a:chOff x="683984" y="5619216"/>
            <a:chExt cx="1338943" cy="545191"/>
          </a:xfrm>
        </p:grpSpPr>
        <p:sp>
          <p:nvSpPr>
            <p:cNvPr id="7172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21" name="文本框 110"/>
            <p:cNvSpPr>
              <a:spLocks noChangeArrowheads="1"/>
            </p:cNvSpPr>
            <p:nvPr/>
          </p:nvSpPr>
          <p:spPr bwMode="auto">
            <a:xfrm>
              <a:off x="941449" y="5638447"/>
              <a:ext cx="903911" cy="5259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医生</a:t>
              </a:r>
            </a:p>
          </p:txBody>
        </p:sp>
      </p:grpSp>
      <p:grpSp>
        <p:nvGrpSpPr>
          <p:cNvPr id="11" name="组合 7"/>
          <p:cNvGrpSpPr/>
          <p:nvPr/>
        </p:nvGrpSpPr>
        <p:grpSpPr bwMode="auto">
          <a:xfrm>
            <a:off x="784225" y="4999038"/>
            <a:ext cx="1338263" cy="530225"/>
            <a:chOff x="683984" y="5619216"/>
            <a:chExt cx="1338943" cy="529187"/>
          </a:xfrm>
        </p:grpSpPr>
        <p:sp>
          <p:nvSpPr>
            <p:cNvPr id="7171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9" name="文本框 110"/>
            <p:cNvSpPr>
              <a:spLocks noChangeArrowheads="1"/>
            </p:cNvSpPr>
            <p:nvPr/>
          </p:nvSpPr>
          <p:spPr bwMode="auto">
            <a:xfrm>
              <a:off x="922461" y="5622652"/>
              <a:ext cx="903911" cy="524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爸爸</a:t>
              </a:r>
            </a:p>
          </p:txBody>
        </p:sp>
      </p:grpSp>
      <p:sp>
        <p:nvSpPr>
          <p:cNvPr id="46" name="文本框 149"/>
          <p:cNvSpPr>
            <a:spLocks noChangeArrowheads="1"/>
          </p:cNvSpPr>
          <p:nvPr/>
        </p:nvSpPr>
        <p:spPr bwMode="auto">
          <a:xfrm>
            <a:off x="7310438" y="1562100"/>
            <a:ext cx="728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māo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2" name="组合 7"/>
          <p:cNvGrpSpPr/>
          <p:nvPr/>
        </p:nvGrpSpPr>
        <p:grpSpPr bwMode="auto">
          <a:xfrm>
            <a:off x="5745163" y="1557338"/>
            <a:ext cx="1338262" cy="530225"/>
            <a:chOff x="683984" y="5619216"/>
            <a:chExt cx="1338943" cy="529187"/>
          </a:xfrm>
        </p:grpSpPr>
        <p:sp>
          <p:nvSpPr>
            <p:cNvPr id="7171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7" name="文本框 110"/>
            <p:cNvSpPr>
              <a:spLocks noChangeArrowheads="1"/>
            </p:cNvSpPr>
            <p:nvPr/>
          </p:nvSpPr>
          <p:spPr bwMode="auto">
            <a:xfrm>
              <a:off x="1060010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猫</a:t>
              </a:r>
            </a:p>
          </p:txBody>
        </p:sp>
      </p:grpSp>
      <p:sp>
        <p:nvSpPr>
          <p:cNvPr id="51" name="文本框 149"/>
          <p:cNvSpPr>
            <a:spLocks noChangeArrowheads="1"/>
          </p:cNvSpPr>
          <p:nvPr/>
        </p:nvSpPr>
        <p:spPr bwMode="auto">
          <a:xfrm>
            <a:off x="7285038" y="2409825"/>
            <a:ext cx="728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ɡǒu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7"/>
          <p:cNvGrpSpPr/>
          <p:nvPr/>
        </p:nvGrpSpPr>
        <p:grpSpPr bwMode="auto">
          <a:xfrm>
            <a:off x="5745163" y="2405063"/>
            <a:ext cx="1338262" cy="530225"/>
            <a:chOff x="683984" y="5619216"/>
            <a:chExt cx="1338943" cy="529187"/>
          </a:xfrm>
        </p:grpSpPr>
        <p:sp>
          <p:nvSpPr>
            <p:cNvPr id="7171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5" name="文本框 110"/>
            <p:cNvSpPr>
              <a:spLocks noChangeArrowheads="1"/>
            </p:cNvSpPr>
            <p:nvPr/>
          </p:nvSpPr>
          <p:spPr bwMode="auto">
            <a:xfrm>
              <a:off x="1062387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狗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2262188" y="4989513"/>
            <a:ext cx="9096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bàbɑ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4" name="文本框 149"/>
          <p:cNvSpPr>
            <a:spLocks noChangeArrowheads="1"/>
          </p:cNvSpPr>
          <p:nvPr/>
        </p:nvSpPr>
        <p:spPr bwMode="auto">
          <a:xfrm>
            <a:off x="7289800" y="3227388"/>
            <a:ext cx="8270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nǎr</a:t>
            </a:r>
            <a:r>
              <a:rPr lang="en-US" altLang="zh-CN" sz="2800"/>
              <a:t> </a:t>
            </a:r>
            <a:endParaRPr lang="en-US" altLang="zh-CN" sz="2800" b="1">
              <a:latin typeface="SimSun-ExtB" panose="02010609060101010101" pitchFamily="49" charset="-122"/>
              <a:ea typeface="SimSun-ExtB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4" name="组合 44"/>
          <p:cNvGrpSpPr/>
          <p:nvPr/>
        </p:nvGrpSpPr>
        <p:grpSpPr bwMode="auto">
          <a:xfrm>
            <a:off x="5751513" y="3222625"/>
            <a:ext cx="1338262" cy="528638"/>
            <a:chOff x="683984" y="5619216"/>
            <a:chExt cx="1338943" cy="530097"/>
          </a:xfrm>
        </p:grpSpPr>
        <p:sp>
          <p:nvSpPr>
            <p:cNvPr id="7171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3" name="文本框 110"/>
            <p:cNvSpPr>
              <a:spLocks noChangeArrowheads="1"/>
            </p:cNvSpPr>
            <p:nvPr/>
          </p:nvSpPr>
          <p:spPr bwMode="auto">
            <a:xfrm>
              <a:off x="916815" y="5622651"/>
              <a:ext cx="903911" cy="5266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哪儿</a:t>
              </a:r>
            </a:p>
          </p:txBody>
        </p:sp>
      </p:grpSp>
      <p:sp>
        <p:nvSpPr>
          <p:cNvPr id="59" name="文本框 149"/>
          <p:cNvSpPr>
            <a:spLocks noChangeArrowheads="1"/>
          </p:cNvSpPr>
          <p:nvPr/>
        </p:nvSpPr>
        <p:spPr bwMode="auto">
          <a:xfrm>
            <a:off x="7285038" y="4121150"/>
            <a:ext cx="1371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yīyuàn</a:t>
            </a:r>
            <a:r>
              <a:rPr lang="en-US" altLang="zh-CN" sz="2800"/>
              <a:t> </a:t>
            </a:r>
            <a:endParaRPr lang="en-US" altLang="zh-CN" sz="2800" b="1">
              <a:latin typeface="SimSun-ExtB" panose="02010609060101010101" pitchFamily="49" charset="-122"/>
              <a:ea typeface="SimSun-ExtB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5" name="组合 44"/>
          <p:cNvGrpSpPr/>
          <p:nvPr/>
        </p:nvGrpSpPr>
        <p:grpSpPr bwMode="auto">
          <a:xfrm>
            <a:off x="5746750" y="4116388"/>
            <a:ext cx="1338263" cy="544512"/>
            <a:chOff x="683984" y="5619216"/>
            <a:chExt cx="1338943" cy="545191"/>
          </a:xfrm>
        </p:grpSpPr>
        <p:sp>
          <p:nvSpPr>
            <p:cNvPr id="7171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1" name="文本框 110"/>
            <p:cNvSpPr>
              <a:spLocks noChangeArrowheads="1"/>
            </p:cNvSpPr>
            <p:nvPr/>
          </p:nvSpPr>
          <p:spPr bwMode="auto">
            <a:xfrm>
              <a:off x="922639" y="5638447"/>
              <a:ext cx="903912" cy="5259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医院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46" grpId="0" bldLvl="0" autoUpdateAnimBg="0"/>
      <p:bldP spid="46" grpId="1" bldLvl="0" autoUpdateAnimBg="0"/>
      <p:bldP spid="46" grpId="2" bldLvl="0" autoUpdateAnimBg="0"/>
      <p:bldP spid="46" grpId="3" bldLvl="0" autoUpdateAnimBg="0"/>
      <p:bldP spid="46" grpId="4" bldLvl="0" autoUpdateAnimBg="0"/>
      <p:bldP spid="51" grpId="0" bldLvl="0" autoUpdateAnimBg="0"/>
      <p:bldP spid="51" grpId="1" bldLvl="0" autoUpdateAnimBg="0"/>
      <p:bldP spid="51" grpId="2" bldLvl="0" autoUpdateAnimBg="0"/>
      <p:bldP spid="51" grpId="3" bldLvl="0" autoUpdateAnimBg="0"/>
      <p:bldP spid="51" grpId="4" bldLvl="0" autoUpdateAnimBg="0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  <p:bldP spid="54" grpId="0" bldLvl="0" autoUpdateAnimBg="0"/>
      <p:bldP spid="54" grpId="1" bldLvl="0" autoUpdateAnimBg="0"/>
      <p:bldP spid="54" grpId="2" bldLvl="0" autoUpdateAnimBg="0"/>
      <p:bldP spid="54" grpId="3" bldLvl="0" autoUpdateAnimBg="0"/>
      <p:bldP spid="54" grpId="4" bldLvl="0" autoUpdateAnimBg="0"/>
      <p:bldP spid="59" grpId="0" bldLvl="0" autoUpdateAnimBg="0"/>
      <p:bldP spid="59" grpId="1" bldLvl="0" autoUpdateAnimBg="0"/>
      <p:bldP spid="59" grpId="2" bldLvl="0" autoUpdateAnimBg="0"/>
      <p:bldP spid="59" grpId="3" bldLvl="0" autoUpdateAnimBg="0"/>
      <p:bldP spid="59" grpId="4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267847c30225c175b5420d8a3d74587866c5e69"/>
  <p:tag name="ISPRING_RESOURCE_PATHS_HASH_2" val="353f5a4bc622fa9d3568d181a98bc625db23b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0.09433070866135,&quot;left&quot;:74.7063779527559,&quot;top&quot;:70.72472440944883,&quot;width&quot;:739.293622047244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2230</Words>
  <Application>Microsoft Office PowerPoint</Application>
  <PresentationFormat>宽屏</PresentationFormat>
  <Paragraphs>680</Paragraphs>
  <Slides>57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57</vt:i4>
      </vt:variant>
    </vt:vector>
  </HeadingPairs>
  <TitlesOfParts>
    <vt:vector size="82" baseType="lpstr">
      <vt:lpstr>GB Pinyinok-D</vt:lpstr>
      <vt:lpstr>楷体</vt:lpstr>
      <vt:lpstr>方正舒体</vt:lpstr>
      <vt:lpstr>Calibri</vt:lpstr>
      <vt:lpstr>微软雅黑</vt:lpstr>
      <vt:lpstr>楷体_GB2312</vt:lpstr>
      <vt:lpstr>幼圆</vt:lpstr>
      <vt:lpstr>Segoe UI Emoji</vt:lpstr>
      <vt:lpstr>宋体</vt:lpstr>
      <vt:lpstr>华文新魏</vt:lpstr>
      <vt:lpstr>等线</vt:lpstr>
      <vt:lpstr>Arial</vt:lpstr>
      <vt:lpstr>SimSun-ExtB</vt:lpstr>
      <vt:lpstr>Times New Roman</vt:lpstr>
      <vt:lpstr>Wingdings</vt:lpstr>
      <vt:lpstr>Calibri Light</vt:lpstr>
      <vt:lpstr>华文细黑</vt:lpstr>
      <vt:lpstr>Bradley Hand ITC</vt:lpstr>
      <vt:lpstr>华文楷体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9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786</cp:revision>
  <dcterms:created xsi:type="dcterms:W3CDTF">2013-01-25T01:44:00Z</dcterms:created>
  <dcterms:modified xsi:type="dcterms:W3CDTF">2026-03-13T05:32:56Z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C14DA831AD964E58B0A2B6E59C62A5D1_12</vt:lpwstr>
  </property>
</Properties>
</file>